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8" r:id="rId2"/>
    <p:sldId id="259" r:id="rId3"/>
    <p:sldId id="283" r:id="rId4"/>
  </p:sldIdLst>
  <p:sldSz cx="12192000" cy="6858000"/>
  <p:notesSz cx="7010400" cy="92964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NteSjGxhnlXn4hhuUh1ZnVXDF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A4"/>
    <a:srgbClr val="66FF66"/>
    <a:srgbClr val="FF5019"/>
    <a:srgbClr val="050DB7"/>
    <a:srgbClr val="E335A9"/>
    <a:srgbClr val="A1A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300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42" Type="http://schemas.openxmlformats.org/officeDocument/2006/relationships/theme" Target="theme/theme1.xml"/><Relationship Id="rId7" Type="http://schemas.openxmlformats.org/officeDocument/2006/relationships/font" Target="fonts/font2.fntdata"/><Relationship Id="rId2" Type="http://schemas.openxmlformats.org/officeDocument/2006/relationships/slide" Target="slides/slide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40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1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360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>
                <a:solidFill>
                  <a:schemeClr val="lt1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>
                <a:solidFill>
                  <a:schemeClr val="lt1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ft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sldNum" idx="12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3"/>
          <p:cNvSpPr txBox="1"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dt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ft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3"/>
          <p:cNvSpPr txBox="1">
            <a:spLocks noGrp="1"/>
          </p:cNvSpPr>
          <p:nvPr>
            <p:ph type="sldNum" idx="12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body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dt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ft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4"/>
          <p:cNvSpPr txBox="1">
            <a:spLocks noGrp="1"/>
          </p:cNvSpPr>
          <p:nvPr>
            <p:ph type="sldNum" idx="12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body" idx="3"/>
          </p:nvPr>
        </p:nvSpPr>
        <p:spPr>
          <a:xfrm>
            <a:off x="6193373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body" idx="4"/>
          </p:nvPr>
        </p:nvSpPr>
        <p:spPr>
          <a:xfrm>
            <a:off x="6193373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dt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ft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sldNum" idx="12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6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body" idx="1"/>
          </p:nvPr>
        </p:nvSpPr>
        <p:spPr>
          <a:xfrm>
            <a:off x="4766733" y="273059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dt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6"/>
          <p:cNvSpPr txBox="1">
            <a:spLocks noGrp="1"/>
          </p:cNvSpPr>
          <p:nvPr>
            <p:ph type="ft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sldNum" idx="12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7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7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37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dt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7"/>
          <p:cNvSpPr txBox="1">
            <a:spLocks noGrp="1"/>
          </p:cNvSpPr>
          <p:nvPr>
            <p:ph type="ft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sldNum" idx="12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2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dt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ft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sldNum" idx="12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9"/>
          <p:cNvSpPr txBox="1">
            <a:spLocks noGrp="1"/>
          </p:cNvSpPr>
          <p:nvPr>
            <p:ph type="title"/>
          </p:nvPr>
        </p:nvSpPr>
        <p:spPr>
          <a:xfrm rot="5400000">
            <a:off x="7285038" y="182881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0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dt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ft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sldNum" idx="12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66C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svg"/><Relationship Id="rId21" Type="http://schemas.openxmlformats.org/officeDocument/2006/relationships/image" Target="../media/image19.sv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svg"/><Relationship Id="rId40" Type="http://schemas.openxmlformats.org/officeDocument/2006/relationships/image" Target="../media/image38.png"/><Relationship Id="rId45" Type="http://schemas.openxmlformats.org/officeDocument/2006/relationships/image" Target="../media/image43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23" Type="http://schemas.openxmlformats.org/officeDocument/2006/relationships/image" Target="../media/image21.sv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31" Type="http://schemas.openxmlformats.org/officeDocument/2006/relationships/image" Target="../media/image29.sv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svg"/><Relationship Id="rId30" Type="http://schemas.openxmlformats.org/officeDocument/2006/relationships/image" Target="../media/image28.png"/><Relationship Id="rId35" Type="http://schemas.openxmlformats.org/officeDocument/2006/relationships/image" Target="../media/image33.svg"/><Relationship Id="rId43" Type="http://schemas.openxmlformats.org/officeDocument/2006/relationships/image" Target="../media/image41.svg"/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5" Type="http://schemas.openxmlformats.org/officeDocument/2006/relationships/image" Target="../media/image23.svg"/><Relationship Id="rId33" Type="http://schemas.openxmlformats.org/officeDocument/2006/relationships/image" Target="../media/image31.svg"/><Relationship Id="rId38" Type="http://schemas.openxmlformats.org/officeDocument/2006/relationships/image" Target="../media/image36.png"/><Relationship Id="rId20" Type="http://schemas.openxmlformats.org/officeDocument/2006/relationships/image" Target="../media/image18.png"/><Relationship Id="rId41" Type="http://schemas.openxmlformats.org/officeDocument/2006/relationships/image" Target="../media/image39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18" Type="http://schemas.openxmlformats.org/officeDocument/2006/relationships/image" Target="../media/image59.svg"/><Relationship Id="rId26" Type="http://schemas.openxmlformats.org/officeDocument/2006/relationships/image" Target="../media/image67.svg"/><Relationship Id="rId39" Type="http://schemas.openxmlformats.org/officeDocument/2006/relationships/image" Target="../media/image80.png"/><Relationship Id="rId21" Type="http://schemas.openxmlformats.org/officeDocument/2006/relationships/image" Target="../media/image62.png"/><Relationship Id="rId34" Type="http://schemas.openxmlformats.org/officeDocument/2006/relationships/image" Target="../media/image75.svg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79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7.svg"/><Relationship Id="rId20" Type="http://schemas.openxmlformats.org/officeDocument/2006/relationships/image" Target="../media/image61.svg"/><Relationship Id="rId29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24" Type="http://schemas.openxmlformats.org/officeDocument/2006/relationships/image" Target="../media/image65.svg"/><Relationship Id="rId32" Type="http://schemas.openxmlformats.org/officeDocument/2006/relationships/image" Target="../media/image73.svg"/><Relationship Id="rId37" Type="http://schemas.openxmlformats.org/officeDocument/2006/relationships/image" Target="../media/image78.png"/><Relationship Id="rId40" Type="http://schemas.openxmlformats.org/officeDocument/2006/relationships/image" Target="../media/image81.sv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svg"/><Relationship Id="rId36" Type="http://schemas.openxmlformats.org/officeDocument/2006/relationships/image" Target="../media/image77.svg"/><Relationship Id="rId10" Type="http://schemas.openxmlformats.org/officeDocument/2006/relationships/image" Target="../media/image51.svg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" Type="http://schemas.openxmlformats.org/officeDocument/2006/relationships/image" Target="../media/image45.svg"/><Relationship Id="rId9" Type="http://schemas.openxmlformats.org/officeDocument/2006/relationships/image" Target="../media/image50.png"/><Relationship Id="rId14" Type="http://schemas.openxmlformats.org/officeDocument/2006/relationships/image" Target="../media/image55.svg"/><Relationship Id="rId22" Type="http://schemas.openxmlformats.org/officeDocument/2006/relationships/image" Target="../media/image63.svg"/><Relationship Id="rId27" Type="http://schemas.openxmlformats.org/officeDocument/2006/relationships/image" Target="../media/image68.png"/><Relationship Id="rId30" Type="http://schemas.openxmlformats.org/officeDocument/2006/relationships/image" Target="../media/image71.svg"/><Relationship Id="rId35" Type="http://schemas.openxmlformats.org/officeDocument/2006/relationships/image" Target="../media/image76.png"/><Relationship Id="rId8" Type="http://schemas.openxmlformats.org/officeDocument/2006/relationships/image" Target="../media/image49.svg"/><Relationship Id="rId3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13" Type="http://schemas.openxmlformats.org/officeDocument/2006/relationships/image" Target="../media/image92.png"/><Relationship Id="rId18" Type="http://schemas.openxmlformats.org/officeDocument/2006/relationships/image" Target="../media/image97.sv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svg"/><Relationship Id="rId17" Type="http://schemas.openxmlformats.org/officeDocument/2006/relationships/image" Target="../media/image9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5.svg"/><Relationship Id="rId20" Type="http://schemas.openxmlformats.org/officeDocument/2006/relationships/image" Target="../media/image9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sv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svg"/><Relationship Id="rId19" Type="http://schemas.openxmlformats.org/officeDocument/2006/relationships/image" Target="../media/image98.png"/><Relationship Id="rId4" Type="http://schemas.openxmlformats.org/officeDocument/2006/relationships/image" Target="../media/image83.svg"/><Relationship Id="rId9" Type="http://schemas.openxmlformats.org/officeDocument/2006/relationships/image" Target="../media/image88.png"/><Relationship Id="rId14" Type="http://schemas.openxmlformats.org/officeDocument/2006/relationships/image" Target="../media/image9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/>
          <p:nvPr/>
        </p:nvSpPr>
        <p:spPr>
          <a:xfrm>
            <a:off x="410186" y="527404"/>
            <a:ext cx="4906590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1465C5"/>
                </a:solidFill>
                <a:latin typeface="Calibri"/>
                <a:ea typeface="Calibri"/>
                <a:cs typeface="Calibri"/>
                <a:sym typeface="Calibri"/>
              </a:rPr>
              <a:t>Diagram and icons for illustrations</a:t>
            </a:r>
            <a:endParaRPr sz="1400" dirty="0">
              <a:solidFill>
                <a:srgbClr val="1465C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diagram and icons are provided as inspiration and can be used as an illustration in LearningStone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Export the slide in PowerPoint with File &gt; Export &gt; Change Filetype and then choose PNG (or simply make a screenshot)</a:t>
            </a:r>
            <a:endParaRPr dirty="0"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change the color of an item: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an item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“Graphics format”  and them “Shape Fill” </a:t>
            </a:r>
            <a:endParaRPr dirty="0"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change the size of an item: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 shift and then drag to the right size </a:t>
            </a:r>
            <a:endParaRPr dirty="0"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the font is Arial</a:t>
            </a:r>
            <a:endParaRPr dirty="0"/>
          </a:p>
        </p:txBody>
      </p:sp>
      <p:pic>
        <p:nvPicPr>
          <p:cNvPr id="121" name="Google Shape;1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7712" y="4933179"/>
            <a:ext cx="553295" cy="554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3"/>
          <p:cNvCxnSpPr/>
          <p:nvPr/>
        </p:nvCxnSpPr>
        <p:spPr>
          <a:xfrm>
            <a:off x="7013122" y="0"/>
            <a:ext cx="0" cy="6858000"/>
          </a:xfrm>
          <a:prstGeom prst="straightConnector1">
            <a:avLst/>
          </a:prstGeom>
          <a:noFill/>
          <a:ln w="25400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16F30AF9-895B-AA91-FD5E-B20FBD9A2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8111005" y="3402103"/>
            <a:ext cx="222354" cy="64340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8B4794EA-10F5-202D-3B2D-6BE397BF3C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68677" y="3402103"/>
            <a:ext cx="252144" cy="196886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2331253-9A4F-E759-B86A-0A8FD98805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75020" y="710453"/>
            <a:ext cx="741645" cy="49134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A1CB778-773C-6225-CB76-4C5CB08BAB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91590" y="710453"/>
            <a:ext cx="744193" cy="59842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DC5CB11-2B5B-724B-7C8A-5629801AF3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71650" y="710453"/>
            <a:ext cx="722861" cy="589289"/>
          </a:xfrm>
          <a:prstGeom prst="rect">
            <a:avLst/>
          </a:prstGeom>
        </p:spPr>
      </p:pic>
      <p:grpSp>
        <p:nvGrpSpPr>
          <p:cNvPr id="21" name="Groep 20">
            <a:extLst>
              <a:ext uri="{FF2B5EF4-FFF2-40B4-BE49-F238E27FC236}">
                <a16:creationId xmlns:a16="http://schemas.microsoft.com/office/drawing/2014/main" id="{03207358-1BBD-363C-8817-919B65A8FF77}"/>
              </a:ext>
            </a:extLst>
          </p:cNvPr>
          <p:cNvGrpSpPr/>
          <p:nvPr/>
        </p:nvGrpSpPr>
        <p:grpSpPr>
          <a:xfrm>
            <a:off x="9831766" y="710453"/>
            <a:ext cx="722861" cy="589289"/>
            <a:chOff x="5294433" y="4472896"/>
            <a:chExt cx="722861" cy="589289"/>
          </a:xfrm>
          <a:solidFill>
            <a:srgbClr val="0070C0"/>
          </a:solidFill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8429A19A-CA9A-C857-5652-B9CBA054D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294433" y="4472896"/>
              <a:ext cx="722861" cy="589289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E5E08EF5-8D25-0759-AE7F-54FEA01A6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569764" y="4615070"/>
              <a:ext cx="171469" cy="195964"/>
            </a:xfrm>
            <a:prstGeom prst="rect">
              <a:avLst/>
            </a:prstGeom>
          </p:spPr>
        </p:pic>
      </p:grpSp>
      <p:pic>
        <p:nvPicPr>
          <p:cNvPr id="12" name="Graphic 11">
            <a:extLst>
              <a:ext uri="{FF2B5EF4-FFF2-40B4-BE49-F238E27FC236}">
                <a16:creationId xmlns:a16="http://schemas.microsoft.com/office/drawing/2014/main" id="{45498700-2DC8-BEE4-7CA5-50AF5366CA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84994" y="1521947"/>
            <a:ext cx="816405" cy="65312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6698469-75C3-E792-CCA0-2B4B65CBC65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695450" y="1574863"/>
            <a:ext cx="496558" cy="56749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040E45F0-69EF-18F5-2EFD-B8CDAAA73E3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762380" y="2404645"/>
            <a:ext cx="602613" cy="60261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62B1E92A-88C7-4A8D-148C-1ECFDF13681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027134" y="1547755"/>
            <a:ext cx="637417" cy="63741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BA5F35D-0DD1-1772-92C2-EFCDA468604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659153" y="2417479"/>
            <a:ext cx="604358" cy="60435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61FCA46-B39C-53B2-65E9-EAF14681E7C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flipH="1">
            <a:off x="8815408" y="1610333"/>
            <a:ext cx="496557" cy="49655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8E45E258-3AC7-1482-AA66-BF2BA3042ACD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985305" y="2417479"/>
            <a:ext cx="415782" cy="554376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A44A5105-C445-E4B7-36F8-E733E2A31D9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1027134" y="3244177"/>
            <a:ext cx="637416" cy="728476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A876B08D-493C-1FAA-4198-8D32D6E852C5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8723579" y="3268123"/>
            <a:ext cx="680215" cy="777389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271FF2E-1FEE-AFA4-ABE5-D829FA18F93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057690" y="4356870"/>
            <a:ext cx="576305" cy="576305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822F7422-4AC1-59F1-D680-A740233C726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009178" y="2333651"/>
            <a:ext cx="673329" cy="673329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2FAB92BA-2D31-56C5-0AE7-D8C87122FD7E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9895596" y="3316702"/>
            <a:ext cx="595200" cy="680229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9B2DE99A-9373-9017-0FDA-C8E6BE297EAF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8723578" y="4361553"/>
            <a:ext cx="680216" cy="604636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59CE670F-EB7A-E39A-7EBF-493A3E4AEF64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9948275" y="4299619"/>
            <a:ext cx="489843" cy="653123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C449016B-30B2-CD61-DE49-5BB065D4B8B4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1092992" y="5273682"/>
            <a:ext cx="623673" cy="5543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/>
          <p:nvPr/>
        </p:nvSpPr>
        <p:spPr>
          <a:xfrm>
            <a:off x="1011219" y="3102660"/>
            <a:ext cx="10273553" cy="434340"/>
          </a:xfrm>
          <a:prstGeom prst="roundRect">
            <a:avLst>
              <a:gd name="adj" fmla="val 16667"/>
            </a:avLst>
          </a:prstGeom>
          <a:solidFill>
            <a:srgbClr val="93BF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7216841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4"/>
          <p:cNvSpPr txBox="1"/>
          <p:nvPr/>
        </p:nvSpPr>
        <p:spPr>
          <a:xfrm>
            <a:off x="302436" y="1272810"/>
            <a:ext cx="97367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1465C5"/>
                </a:solidFill>
                <a:latin typeface="Arial"/>
                <a:ea typeface="Arial"/>
                <a:cs typeface="Arial"/>
                <a:sym typeface="Arial"/>
              </a:rPr>
              <a:t>To do</a:t>
            </a:r>
            <a:endParaRPr sz="1800" b="1" dirty="0">
              <a:solidFill>
                <a:srgbClr val="1465C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"/>
          <p:cNvSpPr txBox="1"/>
          <p:nvPr/>
        </p:nvSpPr>
        <p:spPr>
          <a:xfrm>
            <a:off x="229408" y="4473522"/>
            <a:ext cx="113788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1465C5"/>
                </a:solidFill>
                <a:latin typeface="Arial"/>
                <a:ea typeface="Arial"/>
                <a:cs typeface="Arial"/>
                <a:sym typeface="Arial"/>
              </a:rPr>
              <a:t>Sessions</a:t>
            </a:r>
            <a:endParaRPr b="1"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1465C5"/>
                </a:solidFill>
                <a:latin typeface="Arial"/>
                <a:ea typeface="Arial"/>
                <a:cs typeface="Arial"/>
                <a:sym typeface="Arial"/>
              </a:rPr>
              <a:t>Together</a:t>
            </a:r>
            <a:endParaRPr sz="1600" b="1" dirty="0">
              <a:solidFill>
                <a:srgbClr val="1465C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4"/>
          <p:cNvSpPr txBox="1"/>
          <p:nvPr/>
        </p:nvSpPr>
        <p:spPr>
          <a:xfrm>
            <a:off x="2870817" y="2081652"/>
            <a:ext cx="9152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FA6612"/>
                </a:solidFill>
                <a:latin typeface="Arial"/>
                <a:ea typeface="Arial"/>
                <a:cs typeface="Arial"/>
                <a:sym typeface="Arial"/>
              </a:rPr>
              <a:t>Online Discussion</a:t>
            </a:r>
            <a:endParaRPr sz="1000" b="1" dirty="0">
              <a:solidFill>
                <a:srgbClr val="FA66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"/>
          <p:cNvSpPr txBox="1"/>
          <p:nvPr/>
        </p:nvSpPr>
        <p:spPr>
          <a:xfrm>
            <a:off x="1765048" y="2081652"/>
            <a:ext cx="9152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FA6612"/>
                </a:solidFill>
                <a:latin typeface="Arial"/>
                <a:ea typeface="Arial"/>
                <a:cs typeface="Arial"/>
                <a:sym typeface="Arial"/>
              </a:rPr>
              <a:t>Intake &amp; Intro video</a:t>
            </a:r>
            <a:endParaRPr sz="1000" b="1" dirty="0">
              <a:solidFill>
                <a:srgbClr val="FA66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"/>
          <p:cNvSpPr txBox="1"/>
          <p:nvPr/>
        </p:nvSpPr>
        <p:spPr>
          <a:xfrm>
            <a:off x="4132601" y="2081652"/>
            <a:ext cx="9152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FA6612"/>
                </a:solidFill>
                <a:latin typeface="Arial"/>
                <a:ea typeface="Arial"/>
                <a:cs typeface="Arial"/>
                <a:sym typeface="Arial"/>
              </a:rPr>
              <a:t>Online learning</a:t>
            </a:r>
            <a:endParaRPr sz="1000" b="1" dirty="0">
              <a:solidFill>
                <a:srgbClr val="FA661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4"/>
          <p:cNvSpPr txBox="1"/>
          <p:nvPr/>
        </p:nvSpPr>
        <p:spPr>
          <a:xfrm>
            <a:off x="5465147" y="2081652"/>
            <a:ext cx="9152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A07315"/>
                </a:solidFill>
                <a:latin typeface="Arial"/>
                <a:ea typeface="Arial"/>
                <a:cs typeface="Arial"/>
                <a:sym typeface="Arial"/>
              </a:rPr>
              <a:t>Homework assignment</a:t>
            </a:r>
            <a:endParaRPr sz="1000" b="1" dirty="0">
              <a:solidFill>
                <a:srgbClr val="A073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"/>
          <p:cNvSpPr txBox="1"/>
          <p:nvPr/>
        </p:nvSpPr>
        <p:spPr>
          <a:xfrm>
            <a:off x="8657597" y="2081652"/>
            <a:ext cx="4660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877AFF"/>
                </a:solidFill>
                <a:latin typeface="Arial"/>
                <a:ea typeface="Arial"/>
                <a:cs typeface="Arial"/>
                <a:sym typeface="Arial"/>
              </a:rPr>
              <a:t>Test</a:t>
            </a:r>
            <a:endParaRPr sz="1000" b="1" dirty="0">
              <a:solidFill>
                <a:srgbClr val="877A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4"/>
          <p:cNvSpPr txBox="1"/>
          <p:nvPr/>
        </p:nvSpPr>
        <p:spPr>
          <a:xfrm>
            <a:off x="10378047" y="2075074"/>
            <a:ext cx="9152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FA12C0"/>
                </a:solidFill>
                <a:latin typeface="Arial"/>
                <a:ea typeface="Arial"/>
                <a:cs typeface="Arial"/>
                <a:sym typeface="Arial"/>
              </a:rPr>
              <a:t>Certificate</a:t>
            </a:r>
            <a:endParaRPr sz="1000" b="1" dirty="0">
              <a:solidFill>
                <a:srgbClr val="FA12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"/>
          <p:cNvSpPr txBox="1"/>
          <p:nvPr/>
        </p:nvSpPr>
        <p:spPr>
          <a:xfrm>
            <a:off x="9413635" y="2081652"/>
            <a:ext cx="9152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0600B3"/>
                </a:solidFill>
                <a:latin typeface="Arial"/>
                <a:ea typeface="Arial"/>
                <a:cs typeface="Arial"/>
                <a:sym typeface="Arial"/>
              </a:rPr>
              <a:t>Evaluation</a:t>
            </a:r>
            <a:endParaRPr sz="1000" b="1" dirty="0">
              <a:solidFill>
                <a:srgbClr val="0600B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"/>
          <p:cNvSpPr txBox="1"/>
          <p:nvPr/>
        </p:nvSpPr>
        <p:spPr>
          <a:xfrm>
            <a:off x="1700565" y="4062329"/>
            <a:ext cx="175996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Training Day 1</a:t>
            </a:r>
            <a:br>
              <a:rPr lang="en-US" sz="10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Introduction on location</a:t>
            </a:r>
            <a:endParaRPr sz="1000" b="1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"/>
          <p:cNvSpPr txBox="1"/>
          <p:nvPr/>
        </p:nvSpPr>
        <p:spPr>
          <a:xfrm>
            <a:off x="5913633" y="4062329"/>
            <a:ext cx="112762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Training day 2</a:t>
            </a:r>
            <a:endParaRPr sz="1000" b="1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4"/>
          <p:cNvSpPr txBox="1"/>
          <p:nvPr/>
        </p:nvSpPr>
        <p:spPr>
          <a:xfrm>
            <a:off x="7282794" y="4062329"/>
            <a:ext cx="7861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8E9400"/>
                </a:solidFill>
                <a:latin typeface="Arial"/>
                <a:ea typeface="Arial"/>
                <a:cs typeface="Arial"/>
                <a:sym typeface="Arial"/>
              </a:rPr>
              <a:t>Coaching video call</a:t>
            </a:r>
            <a:endParaRPr sz="1000" b="1" dirty="0">
              <a:solidFill>
                <a:srgbClr val="8E94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"/>
          <p:cNvSpPr txBox="1"/>
          <p:nvPr/>
        </p:nvSpPr>
        <p:spPr>
          <a:xfrm>
            <a:off x="3457416" y="4062329"/>
            <a:ext cx="78616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8E9400"/>
                </a:solidFill>
                <a:latin typeface="Arial"/>
                <a:ea typeface="Arial"/>
                <a:cs typeface="Arial"/>
                <a:sym typeface="Arial"/>
              </a:rPr>
              <a:t>Training video call</a:t>
            </a:r>
            <a:endParaRPr sz="1000" b="1" dirty="0">
              <a:solidFill>
                <a:srgbClr val="8E94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C343C49-ABF5-83F0-85F0-0A02A0BBB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94012" y="2584149"/>
            <a:ext cx="222354" cy="64340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5C1AC5E9-38F5-767E-8C48-4B1CC87B6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6246" y="2584149"/>
            <a:ext cx="222354" cy="64340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BD15391-BAF4-4394-FA0F-50304C655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33691" y="2584149"/>
            <a:ext cx="222354" cy="64340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59837E1-60BB-5ADB-0E67-AEFCE1FFE2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11615" y="2584149"/>
            <a:ext cx="222354" cy="64340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A726DEF-7C89-474B-6E94-DE509C5C15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2283070" y="3408772"/>
            <a:ext cx="222354" cy="64340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01D2629-634F-7EA7-C00E-73CC214B7A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3739323" y="3408772"/>
            <a:ext cx="222354" cy="64340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C159969-64DD-0DF5-88F4-F9B019A375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6366268" y="3408773"/>
            <a:ext cx="222354" cy="64340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87B7718-16C3-E451-C5B4-F19806D82F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7564701" y="3408772"/>
            <a:ext cx="222354" cy="64340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AEBFE66-9EE6-93C3-3AFA-E9EE6AB5A5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91667" y="2584149"/>
            <a:ext cx="222354" cy="64340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0CB665D-3E09-5E88-E50E-AD810715D7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702720" y="2574812"/>
            <a:ext cx="222354" cy="64340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302C782-27FC-922E-3D79-1AB7256F95E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60103" y="2594087"/>
            <a:ext cx="222354" cy="64340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CDD4E64-843E-E8CA-33FE-30A84BF3751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488061" y="1178609"/>
            <a:ext cx="252144" cy="1968869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419DBD0-F622-31FC-0239-CFE31C9BFE4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0800000">
            <a:off x="1488062" y="3514527"/>
            <a:ext cx="252144" cy="196886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AEE1C3B4-CC53-6C3E-873F-7CCEF992746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860631" y="1471116"/>
            <a:ext cx="728884" cy="482886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E15E556C-2E7D-C55C-5D6A-650A9A0740C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909252" y="1448302"/>
            <a:ext cx="744193" cy="598423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2A22C97E-6A52-4402-2815-1ABBE28CE16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114138" y="1453149"/>
            <a:ext cx="722861" cy="589289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9790876D-F5B4-A75C-0647-D43973B3E0A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478403" y="4551587"/>
            <a:ext cx="744193" cy="598423"/>
          </a:xfrm>
          <a:prstGeom prst="rect">
            <a:avLst/>
          </a:prstGeom>
        </p:spPr>
      </p:pic>
      <p:sp>
        <p:nvSpPr>
          <p:cNvPr id="45" name="Google Shape;204;p4">
            <a:extLst>
              <a:ext uri="{FF2B5EF4-FFF2-40B4-BE49-F238E27FC236}">
                <a16:creationId xmlns:a16="http://schemas.microsoft.com/office/drawing/2014/main" id="{AF4A2E3A-7A65-9901-93A2-F28B4DECE318}"/>
              </a:ext>
            </a:extLst>
          </p:cNvPr>
          <p:cNvSpPr txBox="1"/>
          <p:nvPr/>
        </p:nvSpPr>
        <p:spPr>
          <a:xfrm>
            <a:off x="4757187" y="4062329"/>
            <a:ext cx="78616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8E9400"/>
                </a:solidFill>
                <a:latin typeface="Arial"/>
                <a:ea typeface="Arial"/>
                <a:cs typeface="Arial"/>
                <a:sym typeface="Arial"/>
              </a:rPr>
              <a:t>Training video call</a:t>
            </a:r>
            <a:endParaRPr sz="1000" b="1" dirty="0">
              <a:solidFill>
                <a:srgbClr val="8E94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745261B0-EA7D-32AC-CD46-03BC8889F7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5039094" y="3399247"/>
            <a:ext cx="222354" cy="643409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E5E10BD4-86DE-5A04-6840-A75D5E03837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778174" y="4551587"/>
            <a:ext cx="744193" cy="598423"/>
          </a:xfrm>
          <a:prstGeom prst="rect">
            <a:avLst/>
          </a:prstGeom>
        </p:spPr>
      </p:pic>
      <p:grpSp>
        <p:nvGrpSpPr>
          <p:cNvPr id="48" name="Groep 47">
            <a:extLst>
              <a:ext uri="{FF2B5EF4-FFF2-40B4-BE49-F238E27FC236}">
                <a16:creationId xmlns:a16="http://schemas.microsoft.com/office/drawing/2014/main" id="{D2C2C78A-128E-88A0-9D9B-6BFADB95C756}"/>
              </a:ext>
            </a:extLst>
          </p:cNvPr>
          <p:cNvGrpSpPr/>
          <p:nvPr/>
        </p:nvGrpSpPr>
        <p:grpSpPr>
          <a:xfrm>
            <a:off x="7275486" y="4547352"/>
            <a:ext cx="722861" cy="589289"/>
            <a:chOff x="5294433" y="4472896"/>
            <a:chExt cx="722861" cy="589289"/>
          </a:xfrm>
        </p:grpSpPr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59724D3E-4E7A-4DF8-0B24-5C5688A7B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5294433" y="4472896"/>
              <a:ext cx="722861" cy="589289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9815A089-2F28-A6D8-EFBA-27C0A1FB0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5569764" y="4615070"/>
              <a:ext cx="171469" cy="195964"/>
            </a:xfrm>
            <a:prstGeom prst="rect">
              <a:avLst/>
            </a:prstGeom>
          </p:spPr>
        </p:pic>
      </p:grpSp>
      <p:sp>
        <p:nvSpPr>
          <p:cNvPr id="54" name="Google Shape;187;p4">
            <a:extLst>
              <a:ext uri="{FF2B5EF4-FFF2-40B4-BE49-F238E27FC236}">
                <a16:creationId xmlns:a16="http://schemas.microsoft.com/office/drawing/2014/main" id="{1BE616D3-E943-18BA-23D2-E8401D46D602}"/>
              </a:ext>
            </a:extLst>
          </p:cNvPr>
          <p:cNvSpPr txBox="1"/>
          <p:nvPr/>
        </p:nvSpPr>
        <p:spPr>
          <a:xfrm>
            <a:off x="9161304" y="4528798"/>
            <a:ext cx="222329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5019"/>
                </a:solidFill>
                <a:latin typeface="Arial"/>
                <a:ea typeface="Arial"/>
                <a:cs typeface="Arial"/>
                <a:sym typeface="Arial"/>
              </a:rPr>
              <a:t>YOUR LOGO HERE!</a:t>
            </a:r>
            <a:endParaRPr sz="1600" b="1" dirty="0">
              <a:solidFill>
                <a:srgbClr val="FF50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D317E9C-4BC0-4F37-BF77-D30017BCEF46}"/>
              </a:ext>
            </a:extLst>
          </p:cNvPr>
          <p:cNvSpPr/>
          <p:nvPr/>
        </p:nvSpPr>
        <p:spPr>
          <a:xfrm>
            <a:off x="9058186" y="4139254"/>
            <a:ext cx="2290997" cy="1122260"/>
          </a:xfrm>
          <a:prstGeom prst="ellipse">
            <a:avLst/>
          </a:prstGeom>
          <a:noFill/>
          <a:ln>
            <a:solidFill>
              <a:srgbClr val="FF5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F0410309-53D4-8499-E828-93C5DB3967C2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665354" y="1477715"/>
            <a:ext cx="496558" cy="567495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1D4522E0-57F0-1C69-B83E-0492B1C96139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10511718" y="1424258"/>
            <a:ext cx="604358" cy="604358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88626F31-B6B4-FD5B-9126-E60BA8966F9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 flipH="1">
            <a:off x="9609831" y="1464386"/>
            <a:ext cx="527447" cy="527447"/>
          </a:xfrm>
          <a:prstGeom prst="rect">
            <a:avLst/>
          </a:prstGeom>
        </p:spPr>
      </p:pic>
      <p:pic>
        <p:nvPicPr>
          <p:cNvPr id="51" name="Graphic 50">
            <a:extLst>
              <a:ext uri="{FF2B5EF4-FFF2-40B4-BE49-F238E27FC236}">
                <a16:creationId xmlns:a16="http://schemas.microsoft.com/office/drawing/2014/main" id="{55A8A00A-D6F5-275F-91E0-A40713C6357A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6057420" y="4473522"/>
            <a:ext cx="828900" cy="663119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DA0EC745-CE72-915F-9347-A74712EE1EE5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979796" y="4486891"/>
            <a:ext cx="828900" cy="663119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4C4FB941-62DC-4465-9EFA-1169E1DB6B85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8678754" y="1464386"/>
            <a:ext cx="415782" cy="5543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/>
          <p:nvPr/>
        </p:nvSpPr>
        <p:spPr>
          <a:xfrm>
            <a:off x="295835" y="2110354"/>
            <a:ext cx="10802471" cy="1843081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7216841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4"/>
          <p:cNvSpPr txBox="1"/>
          <p:nvPr/>
        </p:nvSpPr>
        <p:spPr>
          <a:xfrm>
            <a:off x="4945885" y="4436197"/>
            <a:ext cx="148524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ON LOCATION</a:t>
            </a:r>
            <a:endParaRPr sz="1200" b="1" dirty="0">
              <a:solidFill>
                <a:schemeClr val="accent4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4"/>
          <p:cNvSpPr txBox="1"/>
          <p:nvPr/>
        </p:nvSpPr>
        <p:spPr>
          <a:xfrm>
            <a:off x="618702" y="3295327"/>
            <a:ext cx="9152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Intake &amp; Intro video</a:t>
            </a:r>
            <a:endParaRPr sz="1000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"/>
          <p:cNvSpPr txBox="1"/>
          <p:nvPr/>
        </p:nvSpPr>
        <p:spPr>
          <a:xfrm>
            <a:off x="7050902" y="3340124"/>
            <a:ext cx="4660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E600A4"/>
                </a:solidFill>
                <a:latin typeface="Arial"/>
                <a:ea typeface="Arial"/>
                <a:cs typeface="Arial"/>
                <a:sym typeface="Arial"/>
              </a:rPr>
              <a:t>Test</a:t>
            </a:r>
            <a:endParaRPr sz="1000" b="1" dirty="0">
              <a:solidFill>
                <a:srgbClr val="E600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4"/>
          <p:cNvSpPr txBox="1"/>
          <p:nvPr/>
        </p:nvSpPr>
        <p:spPr>
          <a:xfrm>
            <a:off x="8460289" y="3340124"/>
            <a:ext cx="9152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FF5019"/>
                </a:solidFill>
                <a:latin typeface="Arial"/>
                <a:ea typeface="Arial"/>
                <a:cs typeface="Arial"/>
                <a:sym typeface="Arial"/>
              </a:rPr>
              <a:t>Certificate</a:t>
            </a:r>
            <a:endParaRPr sz="1000" b="1" dirty="0">
              <a:solidFill>
                <a:srgbClr val="FF50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"/>
          <p:cNvSpPr txBox="1"/>
          <p:nvPr/>
        </p:nvSpPr>
        <p:spPr>
          <a:xfrm>
            <a:off x="10006614" y="3340124"/>
            <a:ext cx="91529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Evaluation</a:t>
            </a:r>
            <a:endParaRPr sz="1000" b="1" dirty="0">
              <a:solidFill>
                <a:schemeClr val="accent6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"/>
          <p:cNvSpPr txBox="1"/>
          <p:nvPr/>
        </p:nvSpPr>
        <p:spPr>
          <a:xfrm>
            <a:off x="5054732" y="3341554"/>
            <a:ext cx="1098991" cy="246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Training Day 1</a:t>
            </a:r>
            <a:endParaRPr sz="1000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E302C782-27FC-922E-3D79-1AB7256F9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66155" y="3771706"/>
            <a:ext cx="222354" cy="64340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AEE1C3B4-CC53-6C3E-873F-7CCEF99274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3534" y="2774172"/>
            <a:ext cx="728884" cy="482886"/>
          </a:xfrm>
          <a:prstGeom prst="rect">
            <a:avLst/>
          </a:prstGeom>
        </p:spPr>
      </p:pic>
      <p:sp>
        <p:nvSpPr>
          <p:cNvPr id="45" name="Google Shape;204;p4">
            <a:extLst>
              <a:ext uri="{FF2B5EF4-FFF2-40B4-BE49-F238E27FC236}">
                <a16:creationId xmlns:a16="http://schemas.microsoft.com/office/drawing/2014/main" id="{AF4A2E3A-7A65-9901-93A2-F28B4DECE318}"/>
              </a:ext>
            </a:extLst>
          </p:cNvPr>
          <p:cNvSpPr txBox="1"/>
          <p:nvPr/>
        </p:nvSpPr>
        <p:spPr>
          <a:xfrm>
            <a:off x="2182087" y="2375626"/>
            <a:ext cx="78616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Training video call</a:t>
            </a:r>
            <a:endParaRPr sz="1000" b="1" dirty="0">
              <a:solidFill>
                <a:schemeClr val="accent5">
                  <a:lumMod val="60000"/>
                  <a:lumOff val="4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E5E10BD4-86DE-5A04-6840-A75D5E0383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68193" y="2851225"/>
            <a:ext cx="744193" cy="598423"/>
          </a:xfrm>
          <a:prstGeom prst="rect">
            <a:avLst/>
          </a:prstGeom>
        </p:spPr>
      </p:pic>
      <p:sp>
        <p:nvSpPr>
          <p:cNvPr id="18" name="Google Shape;195;p4">
            <a:extLst>
              <a:ext uri="{FF2B5EF4-FFF2-40B4-BE49-F238E27FC236}">
                <a16:creationId xmlns:a16="http://schemas.microsoft.com/office/drawing/2014/main" id="{CA33853F-3942-D8F8-9FCC-550A21892C67}"/>
              </a:ext>
            </a:extLst>
          </p:cNvPr>
          <p:cNvSpPr txBox="1"/>
          <p:nvPr/>
        </p:nvSpPr>
        <p:spPr>
          <a:xfrm>
            <a:off x="3540603" y="2370139"/>
            <a:ext cx="91529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Homework assignment</a:t>
            </a:r>
            <a:endParaRPr sz="1000" b="1" dirty="0">
              <a:solidFill>
                <a:schemeClr val="accent4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87;p4">
            <a:extLst>
              <a:ext uri="{FF2B5EF4-FFF2-40B4-BE49-F238E27FC236}">
                <a16:creationId xmlns:a16="http://schemas.microsoft.com/office/drawing/2014/main" id="{A6ECDB00-AC54-8FC2-3F93-6443247E453A}"/>
              </a:ext>
            </a:extLst>
          </p:cNvPr>
          <p:cNvSpPr txBox="1"/>
          <p:nvPr/>
        </p:nvSpPr>
        <p:spPr>
          <a:xfrm>
            <a:off x="9061474" y="5087260"/>
            <a:ext cx="222329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5019"/>
                </a:solidFill>
                <a:latin typeface="Arial"/>
                <a:ea typeface="Arial"/>
                <a:cs typeface="Arial"/>
                <a:sym typeface="Arial"/>
              </a:rPr>
              <a:t>YOUR LOGO HERE !</a:t>
            </a:r>
            <a:endParaRPr sz="1600" b="1" dirty="0">
              <a:solidFill>
                <a:srgbClr val="FF501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A01913B-6544-50A2-8EFA-AC1563EA46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71838" y="2681340"/>
            <a:ext cx="602613" cy="60261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A5CD26A-E6B8-549F-BB48-4769E66C29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93960" y="2681808"/>
            <a:ext cx="604358" cy="60435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1CC2E90-8E7F-1879-3A77-D9A9AF357C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10109873" y="2660162"/>
            <a:ext cx="527447" cy="527447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286638B-60D8-51EA-BCD5-E5767618938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62883" y="2689534"/>
            <a:ext cx="828900" cy="663119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1C223B6D-B359-2531-F53E-5405E4BDB0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706233" y="2810386"/>
            <a:ext cx="496558" cy="567495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B79916E1-40AA-8402-37E7-04B947D4049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585955" y="2795402"/>
            <a:ext cx="425581" cy="486378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FBD6BC53-5651-3AB8-5A1F-74F916BB901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048643" y="2815688"/>
            <a:ext cx="425581" cy="486378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FD86101D-D0A5-E4E5-AEC7-707DA8EF1B2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482593" y="2822544"/>
            <a:ext cx="425581" cy="486378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83D8A14F-47EC-C637-44A4-1F03F18A8FE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285880" y="2787454"/>
            <a:ext cx="425581" cy="486378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65BCA3E7-83EB-E6B7-7BA3-C9B358075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67032" y="3771706"/>
            <a:ext cx="222354" cy="643409"/>
          </a:xfrm>
          <a:prstGeom prst="rect">
            <a:avLst/>
          </a:prstGeom>
        </p:spPr>
      </p:pic>
      <p:sp>
        <p:nvSpPr>
          <p:cNvPr id="36" name="Google Shape;187;p4">
            <a:extLst>
              <a:ext uri="{FF2B5EF4-FFF2-40B4-BE49-F238E27FC236}">
                <a16:creationId xmlns:a16="http://schemas.microsoft.com/office/drawing/2014/main" id="{336F2ECD-E40E-6270-A982-BC80B8012D0A}"/>
              </a:ext>
            </a:extLst>
          </p:cNvPr>
          <p:cNvSpPr txBox="1"/>
          <p:nvPr/>
        </p:nvSpPr>
        <p:spPr>
          <a:xfrm>
            <a:off x="8225457" y="4436197"/>
            <a:ext cx="134909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ON LOCATION</a:t>
            </a:r>
            <a:endParaRPr sz="1200" b="1" dirty="0">
              <a:solidFill>
                <a:schemeClr val="accent4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187;p4">
            <a:extLst>
              <a:ext uri="{FF2B5EF4-FFF2-40B4-BE49-F238E27FC236}">
                <a16:creationId xmlns:a16="http://schemas.microsoft.com/office/drawing/2014/main" id="{04D72048-38EF-3A93-A763-46927DBA356D}"/>
              </a:ext>
            </a:extLst>
          </p:cNvPr>
          <p:cNvSpPr txBox="1"/>
          <p:nvPr/>
        </p:nvSpPr>
        <p:spPr>
          <a:xfrm>
            <a:off x="303752" y="4436197"/>
            <a:ext cx="148524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ON LOCATION</a:t>
            </a:r>
            <a:endParaRPr sz="1200" b="1" dirty="0">
              <a:solidFill>
                <a:schemeClr val="accent4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C02D027C-C484-01A8-A7B7-7E7D88AA1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4022" y="3771706"/>
            <a:ext cx="222354" cy="643409"/>
          </a:xfrm>
          <a:prstGeom prst="rect">
            <a:avLst/>
          </a:prstGeom>
        </p:spPr>
      </p:pic>
      <p:sp>
        <p:nvSpPr>
          <p:cNvPr id="40" name="Google Shape;187;p4">
            <a:extLst>
              <a:ext uri="{FF2B5EF4-FFF2-40B4-BE49-F238E27FC236}">
                <a16:creationId xmlns:a16="http://schemas.microsoft.com/office/drawing/2014/main" id="{9BAEF993-6AD0-8687-D98F-B285AC1B12E3}"/>
              </a:ext>
            </a:extLst>
          </p:cNvPr>
          <p:cNvSpPr txBox="1"/>
          <p:nvPr/>
        </p:nvSpPr>
        <p:spPr>
          <a:xfrm>
            <a:off x="2169182" y="1239339"/>
            <a:ext cx="83261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ONLINE</a:t>
            </a:r>
            <a:endParaRPr sz="1200" b="1" dirty="0">
              <a:solidFill>
                <a:schemeClr val="accent4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EA1F00E0-181E-5C80-04DE-098CC12BB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2424208" y="1571159"/>
            <a:ext cx="222354" cy="643409"/>
          </a:xfrm>
          <a:prstGeom prst="rect">
            <a:avLst/>
          </a:prstGeom>
        </p:spPr>
      </p:pic>
      <p:sp>
        <p:nvSpPr>
          <p:cNvPr id="43" name="Google Shape;187;p4">
            <a:extLst>
              <a:ext uri="{FF2B5EF4-FFF2-40B4-BE49-F238E27FC236}">
                <a16:creationId xmlns:a16="http://schemas.microsoft.com/office/drawing/2014/main" id="{9CA26648-B013-C6E0-997C-AEFB44DB7AE8}"/>
              </a:ext>
            </a:extLst>
          </p:cNvPr>
          <p:cNvSpPr txBox="1"/>
          <p:nvPr/>
        </p:nvSpPr>
        <p:spPr>
          <a:xfrm>
            <a:off x="3562500" y="1239339"/>
            <a:ext cx="83261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ONLINE</a:t>
            </a:r>
            <a:endParaRPr sz="1200" b="1" dirty="0">
              <a:solidFill>
                <a:schemeClr val="accent4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raphic 52">
            <a:extLst>
              <a:ext uri="{FF2B5EF4-FFF2-40B4-BE49-F238E27FC236}">
                <a16:creationId xmlns:a16="http://schemas.microsoft.com/office/drawing/2014/main" id="{5F0B620B-43F9-359B-6EE1-CE09CF9A4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3817526" y="1565672"/>
            <a:ext cx="222354" cy="643409"/>
          </a:xfrm>
          <a:prstGeom prst="rect">
            <a:avLst/>
          </a:prstGeom>
        </p:spPr>
      </p:pic>
      <p:sp>
        <p:nvSpPr>
          <p:cNvPr id="54" name="Google Shape;187;p4">
            <a:extLst>
              <a:ext uri="{FF2B5EF4-FFF2-40B4-BE49-F238E27FC236}">
                <a16:creationId xmlns:a16="http://schemas.microsoft.com/office/drawing/2014/main" id="{BE0BC84E-7863-2BA9-BC57-0AABA888F331}"/>
              </a:ext>
            </a:extLst>
          </p:cNvPr>
          <p:cNvSpPr txBox="1"/>
          <p:nvPr/>
        </p:nvSpPr>
        <p:spPr>
          <a:xfrm>
            <a:off x="6854053" y="1239339"/>
            <a:ext cx="83261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ONLINE</a:t>
            </a:r>
            <a:endParaRPr sz="1200" b="1" dirty="0">
              <a:solidFill>
                <a:schemeClr val="accent4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3EABA54B-3CF3-820D-3AA8-8C3B4EADA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144939" y="1595036"/>
            <a:ext cx="222354" cy="643409"/>
          </a:xfrm>
          <a:prstGeom prst="rect">
            <a:avLst/>
          </a:prstGeom>
        </p:spPr>
      </p:pic>
      <p:sp>
        <p:nvSpPr>
          <p:cNvPr id="56" name="Google Shape;187;p4">
            <a:extLst>
              <a:ext uri="{FF2B5EF4-FFF2-40B4-BE49-F238E27FC236}">
                <a16:creationId xmlns:a16="http://schemas.microsoft.com/office/drawing/2014/main" id="{95D6B036-B540-DC9D-ACB7-BE4EB1527134}"/>
              </a:ext>
            </a:extLst>
          </p:cNvPr>
          <p:cNvSpPr txBox="1"/>
          <p:nvPr/>
        </p:nvSpPr>
        <p:spPr>
          <a:xfrm>
            <a:off x="10013423" y="1239339"/>
            <a:ext cx="83261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1" dirty="0">
                <a:solidFill>
                  <a:schemeClr val="accent4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ONLINE</a:t>
            </a:r>
            <a:endParaRPr sz="1200" b="1" dirty="0">
              <a:solidFill>
                <a:schemeClr val="accent4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FE716E09-3618-C82A-4294-0C6A8B01B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10304309" y="1612206"/>
            <a:ext cx="222354" cy="643409"/>
          </a:xfrm>
          <a:prstGeom prst="rect">
            <a:avLst/>
          </a:prstGeom>
        </p:spPr>
      </p:pic>
      <p:pic>
        <p:nvPicPr>
          <p:cNvPr id="58" name="Graphic 57">
            <a:extLst>
              <a:ext uri="{FF2B5EF4-FFF2-40B4-BE49-F238E27FC236}">
                <a16:creationId xmlns:a16="http://schemas.microsoft.com/office/drawing/2014/main" id="{B574023C-6EDE-500B-0D4C-57BBC276023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848880" y="2814916"/>
            <a:ext cx="425581" cy="486378"/>
          </a:xfrm>
          <a:prstGeom prst="rect">
            <a:avLst/>
          </a:prstGeom>
        </p:spPr>
      </p:pic>
      <p:pic>
        <p:nvPicPr>
          <p:cNvPr id="59" name="Graphic 58">
            <a:extLst>
              <a:ext uri="{FF2B5EF4-FFF2-40B4-BE49-F238E27FC236}">
                <a16:creationId xmlns:a16="http://schemas.microsoft.com/office/drawing/2014/main" id="{4833D45D-236D-82BD-2135-D103E626963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444598" y="2805953"/>
            <a:ext cx="425581" cy="48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60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enesis">
      <a:dk1>
        <a:srgbClr val="000000"/>
      </a:dk1>
      <a:lt1>
        <a:srgbClr val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160</Words>
  <Application>Microsoft Office PowerPoint</Application>
  <PresentationFormat>Widescreen</PresentationFormat>
  <Paragraphs>44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for LearningStone help and presentations</dc:title>
  <dc:creator>Michiel Klonhammer</dc:creator>
  <cp:lastModifiedBy>Edwin van Munster</cp:lastModifiedBy>
  <cp:revision>14</cp:revision>
  <dcterms:created xsi:type="dcterms:W3CDTF">2011-01-24T20:13:35Z</dcterms:created>
  <dcterms:modified xsi:type="dcterms:W3CDTF">2023-11-13T15:55:11Z</dcterms:modified>
</cp:coreProperties>
</file>