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5"/>
  </p:notesMasterIdLst>
  <p:sldIdLst>
    <p:sldId id="258" r:id="rId2"/>
    <p:sldId id="259" r:id="rId3"/>
    <p:sldId id="283" r:id="rId4"/>
  </p:sldIdLst>
  <p:sldSz cx="12192000" cy="6858000"/>
  <p:notesSz cx="7010400" cy="9296400"/>
  <p:embeddedFontLst>
    <p:embeddedFont>
      <p:font typeface="Calibri" panose="020F0502020204030204" pitchFamily="34" charset="0"/>
      <p:regular r:id="rId6"/>
      <p:bold r:id="rId7"/>
      <p:italic r:id="rId8"/>
      <p:boldItalic r:id="rId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9" roundtripDataSignature="AMtx7mjNteSjGxhnlXn4hhuUh1ZnVXDFu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00A4"/>
    <a:srgbClr val="66FF66"/>
    <a:srgbClr val="FF5019"/>
    <a:srgbClr val="050DB7"/>
    <a:srgbClr val="E335A9"/>
    <a:srgbClr val="A1A1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5" d="100"/>
          <a:sy n="145" d="100"/>
        </p:scale>
        <p:origin x="3006" y="1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2928"/>
        <p:guide pos="220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39" Type="http://customschemas.google.com/relationships/presentationmetadata" Target="metadata"/><Relationship Id="rId3" Type="http://schemas.openxmlformats.org/officeDocument/2006/relationships/slide" Target="slides/slide2.xml"/><Relationship Id="rId42" Type="http://schemas.openxmlformats.org/officeDocument/2006/relationships/theme" Target="theme/theme1.xml"/><Relationship Id="rId7" Type="http://schemas.openxmlformats.org/officeDocument/2006/relationships/font" Target="fonts/font2.fntdata"/><Relationship Id="rId2" Type="http://schemas.openxmlformats.org/officeDocument/2006/relationships/slide" Target="slides/slide1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40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1"/>
            <a:ext cx="3037840" cy="464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50" tIns="46575" rIns="93150" bIns="46575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970938" y="1"/>
            <a:ext cx="3037840" cy="464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50" tIns="46575" rIns="93150" bIns="46575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7988" y="698500"/>
            <a:ext cx="6194425" cy="34845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50" tIns="46575" rIns="93150" bIns="46575" anchor="t" anchorCtr="0">
            <a:noAutofit/>
          </a:bodyPr>
          <a:lstStyle>
            <a:lvl1pPr marL="457200" marR="0" lvl="0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829967"/>
            <a:ext cx="3037840" cy="464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50" tIns="46575" rIns="93150" bIns="46575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50" tIns="46575" rIns="93150" bIns="46575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spcFirstLastPara="1" wrap="square" lIns="93150" tIns="46575" rIns="93150" bIns="46575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698500"/>
            <a:ext cx="6194425" cy="34845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4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spcFirstLastPara="1" wrap="square" lIns="93150" tIns="46575" rIns="93150" bIns="46575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698500"/>
            <a:ext cx="6194425" cy="34845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4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spcFirstLastPara="1" wrap="square" lIns="93150" tIns="46575" rIns="93150" bIns="46575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698500"/>
            <a:ext cx="6194425" cy="34845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836088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30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0"/>
          <p:cNvSpPr txBox="1"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  <a:defRPr>
                <a:solidFill>
                  <a:schemeClr val="lt1"/>
                </a:solidFill>
              </a:defRPr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Char char="–"/>
              <a:defRPr>
                <a:solidFill>
                  <a:schemeClr val="lt1"/>
                </a:solidFill>
              </a:defRPr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  <a:defRPr>
                <a:solidFill>
                  <a:schemeClr val="lt1"/>
                </a:solidFill>
              </a:defRPr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–"/>
              <a:defRPr>
                <a:solidFill>
                  <a:schemeClr val="lt1"/>
                </a:solidFill>
              </a:defRPr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»"/>
              <a:defRPr>
                <a:solidFill>
                  <a:schemeClr val="lt1"/>
                </a:solidFill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" name="Google Shape;23;p30"/>
          <p:cNvSpPr txBox="1">
            <a:spLocks noGrp="1"/>
          </p:cNvSpPr>
          <p:nvPr>
            <p:ph type="ftr" idx="11"/>
          </p:nvPr>
        </p:nvSpPr>
        <p:spPr>
          <a:xfrm>
            <a:off x="4165600" y="6356359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30"/>
          <p:cNvSpPr txBox="1">
            <a:spLocks noGrp="1"/>
          </p:cNvSpPr>
          <p:nvPr>
            <p:ph type="sldNum" idx="12"/>
          </p:nvPr>
        </p:nvSpPr>
        <p:spPr>
          <a:xfrm>
            <a:off x="8737600" y="6356359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33"/>
          <p:cNvSpPr txBox="1">
            <a:spLocks noGrp="1"/>
          </p:cNvSpPr>
          <p:nvPr>
            <p:ph type="title"/>
          </p:nvPr>
        </p:nvSpPr>
        <p:spPr>
          <a:xfrm>
            <a:off x="963084" y="4406909"/>
            <a:ext cx="103632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33"/>
          <p:cNvSpPr txBox="1"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7" name="Google Shape;37;p33"/>
          <p:cNvSpPr txBox="1">
            <a:spLocks noGrp="1"/>
          </p:cNvSpPr>
          <p:nvPr>
            <p:ph type="dt" idx="10"/>
          </p:nvPr>
        </p:nvSpPr>
        <p:spPr>
          <a:xfrm>
            <a:off x="609600" y="6356359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33"/>
          <p:cNvSpPr txBox="1">
            <a:spLocks noGrp="1"/>
          </p:cNvSpPr>
          <p:nvPr>
            <p:ph type="ftr" idx="11"/>
          </p:nvPr>
        </p:nvSpPr>
        <p:spPr>
          <a:xfrm>
            <a:off x="4165600" y="6356359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33"/>
          <p:cNvSpPr txBox="1">
            <a:spLocks noGrp="1"/>
          </p:cNvSpPr>
          <p:nvPr>
            <p:ph type="sldNum" idx="12"/>
          </p:nvPr>
        </p:nvSpPr>
        <p:spPr>
          <a:xfrm>
            <a:off x="8737600" y="6356359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34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34"/>
          <p:cNvSpPr txBox="1">
            <a:spLocks noGrp="1"/>
          </p:cNvSpPr>
          <p:nvPr>
            <p:ph type="body" idx="1"/>
          </p:nvPr>
        </p:nvSpPr>
        <p:spPr>
          <a:xfrm>
            <a:off x="609600" y="1600206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3" name="Google Shape;43;p34"/>
          <p:cNvSpPr txBox="1">
            <a:spLocks noGrp="1"/>
          </p:cNvSpPr>
          <p:nvPr>
            <p:ph type="body" idx="2"/>
          </p:nvPr>
        </p:nvSpPr>
        <p:spPr>
          <a:xfrm>
            <a:off x="6197600" y="1600206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4" name="Google Shape;44;p34"/>
          <p:cNvSpPr txBox="1">
            <a:spLocks noGrp="1"/>
          </p:cNvSpPr>
          <p:nvPr>
            <p:ph type="dt" idx="10"/>
          </p:nvPr>
        </p:nvSpPr>
        <p:spPr>
          <a:xfrm>
            <a:off x="609600" y="6356359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34"/>
          <p:cNvSpPr txBox="1">
            <a:spLocks noGrp="1"/>
          </p:cNvSpPr>
          <p:nvPr>
            <p:ph type="ftr" idx="11"/>
          </p:nvPr>
        </p:nvSpPr>
        <p:spPr>
          <a:xfrm>
            <a:off x="4165600" y="6356359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34"/>
          <p:cNvSpPr txBox="1">
            <a:spLocks noGrp="1"/>
          </p:cNvSpPr>
          <p:nvPr>
            <p:ph type="sldNum" idx="12"/>
          </p:nvPr>
        </p:nvSpPr>
        <p:spPr>
          <a:xfrm>
            <a:off x="8737600" y="6356359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35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35"/>
          <p:cNvSpPr txBox="1"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0" name="Google Shape;50;p35"/>
          <p:cNvSpPr txBox="1">
            <a:spLocks noGrp="1"/>
          </p:cNvSpPr>
          <p:nvPr>
            <p:ph type="body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1" name="Google Shape;51;p35"/>
          <p:cNvSpPr txBox="1">
            <a:spLocks noGrp="1"/>
          </p:cNvSpPr>
          <p:nvPr>
            <p:ph type="body" idx="3"/>
          </p:nvPr>
        </p:nvSpPr>
        <p:spPr>
          <a:xfrm>
            <a:off x="6193373" y="1535113"/>
            <a:ext cx="5389033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2" name="Google Shape;52;p35"/>
          <p:cNvSpPr txBox="1">
            <a:spLocks noGrp="1"/>
          </p:cNvSpPr>
          <p:nvPr>
            <p:ph type="body" idx="4"/>
          </p:nvPr>
        </p:nvSpPr>
        <p:spPr>
          <a:xfrm>
            <a:off x="6193373" y="2174875"/>
            <a:ext cx="5389033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3" name="Google Shape;53;p35"/>
          <p:cNvSpPr txBox="1">
            <a:spLocks noGrp="1"/>
          </p:cNvSpPr>
          <p:nvPr>
            <p:ph type="dt" idx="10"/>
          </p:nvPr>
        </p:nvSpPr>
        <p:spPr>
          <a:xfrm>
            <a:off x="609600" y="6356359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35"/>
          <p:cNvSpPr txBox="1">
            <a:spLocks noGrp="1"/>
          </p:cNvSpPr>
          <p:nvPr>
            <p:ph type="ftr" idx="11"/>
          </p:nvPr>
        </p:nvSpPr>
        <p:spPr>
          <a:xfrm>
            <a:off x="4165600" y="6356359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35"/>
          <p:cNvSpPr txBox="1">
            <a:spLocks noGrp="1"/>
          </p:cNvSpPr>
          <p:nvPr>
            <p:ph type="sldNum" idx="12"/>
          </p:nvPr>
        </p:nvSpPr>
        <p:spPr>
          <a:xfrm>
            <a:off x="8737600" y="6356359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36"/>
          <p:cNvSpPr txBox="1"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36"/>
          <p:cNvSpPr txBox="1">
            <a:spLocks noGrp="1"/>
          </p:cNvSpPr>
          <p:nvPr>
            <p:ph type="body" idx="1"/>
          </p:nvPr>
        </p:nvSpPr>
        <p:spPr>
          <a:xfrm>
            <a:off x="4766733" y="273059"/>
            <a:ext cx="6815667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9" name="Google Shape;59;p36"/>
          <p:cNvSpPr txBox="1">
            <a:spLocks noGrp="1"/>
          </p:cNvSpPr>
          <p:nvPr>
            <p:ph type="body" idx="2"/>
          </p:nvPr>
        </p:nvSpPr>
        <p:spPr>
          <a:xfrm>
            <a:off x="609603" y="1435103"/>
            <a:ext cx="4011084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0" name="Google Shape;60;p36"/>
          <p:cNvSpPr txBox="1">
            <a:spLocks noGrp="1"/>
          </p:cNvSpPr>
          <p:nvPr>
            <p:ph type="dt" idx="10"/>
          </p:nvPr>
        </p:nvSpPr>
        <p:spPr>
          <a:xfrm>
            <a:off x="609600" y="6356359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36"/>
          <p:cNvSpPr txBox="1">
            <a:spLocks noGrp="1"/>
          </p:cNvSpPr>
          <p:nvPr>
            <p:ph type="ftr" idx="11"/>
          </p:nvPr>
        </p:nvSpPr>
        <p:spPr>
          <a:xfrm>
            <a:off x="4165600" y="6356359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36"/>
          <p:cNvSpPr txBox="1">
            <a:spLocks noGrp="1"/>
          </p:cNvSpPr>
          <p:nvPr>
            <p:ph type="sldNum" idx="12"/>
          </p:nvPr>
        </p:nvSpPr>
        <p:spPr>
          <a:xfrm>
            <a:off x="8737600" y="6356359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37"/>
          <p:cNvSpPr txBox="1"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37"/>
          <p:cNvSpPr>
            <a:spLocks noGrp="1"/>
          </p:cNvSpPr>
          <p:nvPr>
            <p:ph type="pic" idx="2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6" name="Google Shape;66;p37"/>
          <p:cNvSpPr txBox="1">
            <a:spLocks noGrp="1"/>
          </p:cNvSpPr>
          <p:nvPr>
            <p:ph type="body" idx="1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7" name="Google Shape;67;p37"/>
          <p:cNvSpPr txBox="1">
            <a:spLocks noGrp="1"/>
          </p:cNvSpPr>
          <p:nvPr>
            <p:ph type="dt" idx="10"/>
          </p:nvPr>
        </p:nvSpPr>
        <p:spPr>
          <a:xfrm>
            <a:off x="609600" y="6356359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37"/>
          <p:cNvSpPr txBox="1">
            <a:spLocks noGrp="1"/>
          </p:cNvSpPr>
          <p:nvPr>
            <p:ph type="ftr" idx="11"/>
          </p:nvPr>
        </p:nvSpPr>
        <p:spPr>
          <a:xfrm>
            <a:off x="4165600" y="6356359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37"/>
          <p:cNvSpPr txBox="1">
            <a:spLocks noGrp="1"/>
          </p:cNvSpPr>
          <p:nvPr>
            <p:ph type="sldNum" idx="12"/>
          </p:nvPr>
        </p:nvSpPr>
        <p:spPr>
          <a:xfrm>
            <a:off x="8737600" y="6356359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38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8"/>
          <p:cNvSpPr txBox="1">
            <a:spLocks noGrp="1"/>
          </p:cNvSpPr>
          <p:nvPr>
            <p:ph type="body" idx="1"/>
          </p:nvPr>
        </p:nvSpPr>
        <p:spPr>
          <a:xfrm rot="5400000">
            <a:off x="3833019" y="-1623212"/>
            <a:ext cx="4525963" cy="109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3" name="Google Shape;73;p38"/>
          <p:cNvSpPr txBox="1">
            <a:spLocks noGrp="1"/>
          </p:cNvSpPr>
          <p:nvPr>
            <p:ph type="dt" idx="10"/>
          </p:nvPr>
        </p:nvSpPr>
        <p:spPr>
          <a:xfrm>
            <a:off x="609600" y="6356359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38"/>
          <p:cNvSpPr txBox="1">
            <a:spLocks noGrp="1"/>
          </p:cNvSpPr>
          <p:nvPr>
            <p:ph type="ftr" idx="11"/>
          </p:nvPr>
        </p:nvSpPr>
        <p:spPr>
          <a:xfrm>
            <a:off x="4165600" y="6356359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38"/>
          <p:cNvSpPr txBox="1">
            <a:spLocks noGrp="1"/>
          </p:cNvSpPr>
          <p:nvPr>
            <p:ph type="sldNum" idx="12"/>
          </p:nvPr>
        </p:nvSpPr>
        <p:spPr>
          <a:xfrm>
            <a:off x="8737600" y="6356359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39"/>
          <p:cNvSpPr txBox="1">
            <a:spLocks noGrp="1"/>
          </p:cNvSpPr>
          <p:nvPr>
            <p:ph type="title"/>
          </p:nvPr>
        </p:nvSpPr>
        <p:spPr>
          <a:xfrm rot="5400000">
            <a:off x="7285038" y="1828810"/>
            <a:ext cx="5851525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9"/>
          <p:cNvSpPr txBox="1">
            <a:spLocks noGrp="1"/>
          </p:cNvSpPr>
          <p:nvPr>
            <p:ph type="body" idx="1"/>
          </p:nvPr>
        </p:nvSpPr>
        <p:spPr>
          <a:xfrm rot="5400000">
            <a:off x="1697038" y="-812790"/>
            <a:ext cx="5851525" cy="80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39"/>
          <p:cNvSpPr txBox="1">
            <a:spLocks noGrp="1"/>
          </p:cNvSpPr>
          <p:nvPr>
            <p:ph type="dt" idx="10"/>
          </p:nvPr>
        </p:nvSpPr>
        <p:spPr>
          <a:xfrm>
            <a:off x="609600" y="6356359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39"/>
          <p:cNvSpPr txBox="1">
            <a:spLocks noGrp="1"/>
          </p:cNvSpPr>
          <p:nvPr>
            <p:ph type="ftr" idx="11"/>
          </p:nvPr>
        </p:nvSpPr>
        <p:spPr>
          <a:xfrm>
            <a:off x="4165600" y="6356359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39"/>
          <p:cNvSpPr txBox="1">
            <a:spLocks noGrp="1"/>
          </p:cNvSpPr>
          <p:nvPr>
            <p:ph type="sldNum" idx="12"/>
          </p:nvPr>
        </p:nvSpPr>
        <p:spPr>
          <a:xfrm>
            <a:off x="8737600" y="6356359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66C5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8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" name="Google Shape;11;p28"/>
          <p:cNvSpPr txBox="1"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28"/>
          <p:cNvSpPr txBox="1">
            <a:spLocks noGrp="1"/>
          </p:cNvSpPr>
          <p:nvPr>
            <p:ph type="dt" idx="10"/>
          </p:nvPr>
        </p:nvSpPr>
        <p:spPr>
          <a:xfrm>
            <a:off x="609600" y="6356359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28"/>
          <p:cNvSpPr txBox="1">
            <a:spLocks noGrp="1"/>
          </p:cNvSpPr>
          <p:nvPr>
            <p:ph type="ftr" idx="11"/>
          </p:nvPr>
        </p:nvSpPr>
        <p:spPr>
          <a:xfrm>
            <a:off x="4165600" y="6356359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8"/>
          <p:cNvSpPr txBox="1">
            <a:spLocks noGrp="1"/>
          </p:cNvSpPr>
          <p:nvPr>
            <p:ph type="sldNum" idx="12"/>
          </p:nvPr>
        </p:nvSpPr>
        <p:spPr>
          <a:xfrm>
            <a:off x="8737600" y="6356359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1.svg"/><Relationship Id="rId18" Type="http://schemas.openxmlformats.org/officeDocument/2006/relationships/image" Target="../media/image16.png"/><Relationship Id="rId26" Type="http://schemas.openxmlformats.org/officeDocument/2006/relationships/image" Target="../media/image24.png"/><Relationship Id="rId39" Type="http://schemas.openxmlformats.org/officeDocument/2006/relationships/image" Target="../media/image37.svg"/><Relationship Id="rId21" Type="http://schemas.openxmlformats.org/officeDocument/2006/relationships/image" Target="../media/image19.svg"/><Relationship Id="rId34" Type="http://schemas.openxmlformats.org/officeDocument/2006/relationships/image" Target="../media/image32.png"/><Relationship Id="rId42" Type="http://schemas.openxmlformats.org/officeDocument/2006/relationships/image" Target="../media/image40.png"/><Relationship Id="rId7" Type="http://schemas.openxmlformats.org/officeDocument/2006/relationships/image" Target="../media/image5.sv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9" Type="http://schemas.openxmlformats.org/officeDocument/2006/relationships/image" Target="../media/image27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svg"/><Relationship Id="rId24" Type="http://schemas.openxmlformats.org/officeDocument/2006/relationships/image" Target="../media/image22.png"/><Relationship Id="rId32" Type="http://schemas.openxmlformats.org/officeDocument/2006/relationships/image" Target="../media/image30.png"/><Relationship Id="rId37" Type="http://schemas.openxmlformats.org/officeDocument/2006/relationships/image" Target="../media/image35.svg"/><Relationship Id="rId40" Type="http://schemas.openxmlformats.org/officeDocument/2006/relationships/image" Target="../media/image38.png"/><Relationship Id="rId45" Type="http://schemas.openxmlformats.org/officeDocument/2006/relationships/image" Target="../media/image43.svg"/><Relationship Id="rId5" Type="http://schemas.openxmlformats.org/officeDocument/2006/relationships/image" Target="../media/image3.svg"/><Relationship Id="rId15" Type="http://schemas.openxmlformats.org/officeDocument/2006/relationships/image" Target="../media/image13.svg"/><Relationship Id="rId23" Type="http://schemas.openxmlformats.org/officeDocument/2006/relationships/image" Target="../media/image21.svg"/><Relationship Id="rId28" Type="http://schemas.openxmlformats.org/officeDocument/2006/relationships/image" Target="../media/image26.png"/><Relationship Id="rId36" Type="http://schemas.openxmlformats.org/officeDocument/2006/relationships/image" Target="../media/image34.png"/><Relationship Id="rId10" Type="http://schemas.openxmlformats.org/officeDocument/2006/relationships/image" Target="../media/image8.png"/><Relationship Id="rId19" Type="http://schemas.openxmlformats.org/officeDocument/2006/relationships/image" Target="../media/image17.svg"/><Relationship Id="rId31" Type="http://schemas.openxmlformats.org/officeDocument/2006/relationships/image" Target="../media/image29.svg"/><Relationship Id="rId44" Type="http://schemas.openxmlformats.org/officeDocument/2006/relationships/image" Target="../media/image42.png"/><Relationship Id="rId4" Type="http://schemas.openxmlformats.org/officeDocument/2006/relationships/image" Target="../media/image2.png"/><Relationship Id="rId9" Type="http://schemas.openxmlformats.org/officeDocument/2006/relationships/image" Target="../media/image7.svg"/><Relationship Id="rId14" Type="http://schemas.openxmlformats.org/officeDocument/2006/relationships/image" Target="../media/image12.png"/><Relationship Id="rId22" Type="http://schemas.openxmlformats.org/officeDocument/2006/relationships/image" Target="../media/image20.png"/><Relationship Id="rId27" Type="http://schemas.openxmlformats.org/officeDocument/2006/relationships/image" Target="../media/image25.svg"/><Relationship Id="rId30" Type="http://schemas.openxmlformats.org/officeDocument/2006/relationships/image" Target="../media/image28.png"/><Relationship Id="rId35" Type="http://schemas.openxmlformats.org/officeDocument/2006/relationships/image" Target="../media/image33.svg"/><Relationship Id="rId43" Type="http://schemas.openxmlformats.org/officeDocument/2006/relationships/image" Target="../media/image41.svg"/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12" Type="http://schemas.openxmlformats.org/officeDocument/2006/relationships/image" Target="../media/image10.png"/><Relationship Id="rId17" Type="http://schemas.openxmlformats.org/officeDocument/2006/relationships/image" Target="../media/image15.svg"/><Relationship Id="rId25" Type="http://schemas.openxmlformats.org/officeDocument/2006/relationships/image" Target="../media/image23.svg"/><Relationship Id="rId33" Type="http://schemas.openxmlformats.org/officeDocument/2006/relationships/image" Target="../media/image31.svg"/><Relationship Id="rId38" Type="http://schemas.openxmlformats.org/officeDocument/2006/relationships/image" Target="../media/image36.png"/><Relationship Id="rId20" Type="http://schemas.openxmlformats.org/officeDocument/2006/relationships/image" Target="../media/image18.png"/><Relationship Id="rId41" Type="http://schemas.openxmlformats.org/officeDocument/2006/relationships/image" Target="../media/image39.svg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4.png"/><Relationship Id="rId18" Type="http://schemas.openxmlformats.org/officeDocument/2006/relationships/image" Target="../media/image59.svg"/><Relationship Id="rId26" Type="http://schemas.openxmlformats.org/officeDocument/2006/relationships/image" Target="../media/image67.svg"/><Relationship Id="rId39" Type="http://schemas.openxmlformats.org/officeDocument/2006/relationships/image" Target="../media/image80.png"/><Relationship Id="rId21" Type="http://schemas.openxmlformats.org/officeDocument/2006/relationships/image" Target="../media/image62.png"/><Relationship Id="rId34" Type="http://schemas.openxmlformats.org/officeDocument/2006/relationships/image" Target="../media/image75.svg"/><Relationship Id="rId7" Type="http://schemas.openxmlformats.org/officeDocument/2006/relationships/image" Target="../media/image48.png"/><Relationship Id="rId12" Type="http://schemas.openxmlformats.org/officeDocument/2006/relationships/image" Target="../media/image53.svg"/><Relationship Id="rId17" Type="http://schemas.openxmlformats.org/officeDocument/2006/relationships/image" Target="../media/image58.png"/><Relationship Id="rId25" Type="http://schemas.openxmlformats.org/officeDocument/2006/relationships/image" Target="../media/image66.png"/><Relationship Id="rId33" Type="http://schemas.openxmlformats.org/officeDocument/2006/relationships/image" Target="../media/image74.png"/><Relationship Id="rId38" Type="http://schemas.openxmlformats.org/officeDocument/2006/relationships/image" Target="../media/image79.sv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57.svg"/><Relationship Id="rId20" Type="http://schemas.openxmlformats.org/officeDocument/2006/relationships/image" Target="../media/image61.svg"/><Relationship Id="rId29" Type="http://schemas.openxmlformats.org/officeDocument/2006/relationships/image" Target="../media/image7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svg"/><Relationship Id="rId11" Type="http://schemas.openxmlformats.org/officeDocument/2006/relationships/image" Target="../media/image52.png"/><Relationship Id="rId24" Type="http://schemas.openxmlformats.org/officeDocument/2006/relationships/image" Target="../media/image65.svg"/><Relationship Id="rId32" Type="http://schemas.openxmlformats.org/officeDocument/2006/relationships/image" Target="../media/image73.svg"/><Relationship Id="rId37" Type="http://schemas.openxmlformats.org/officeDocument/2006/relationships/image" Target="../media/image78.png"/><Relationship Id="rId40" Type="http://schemas.openxmlformats.org/officeDocument/2006/relationships/image" Target="../media/image81.svg"/><Relationship Id="rId5" Type="http://schemas.openxmlformats.org/officeDocument/2006/relationships/image" Target="../media/image46.png"/><Relationship Id="rId15" Type="http://schemas.openxmlformats.org/officeDocument/2006/relationships/image" Target="../media/image56.png"/><Relationship Id="rId23" Type="http://schemas.openxmlformats.org/officeDocument/2006/relationships/image" Target="../media/image64.png"/><Relationship Id="rId28" Type="http://schemas.openxmlformats.org/officeDocument/2006/relationships/image" Target="../media/image69.svg"/><Relationship Id="rId36" Type="http://schemas.openxmlformats.org/officeDocument/2006/relationships/image" Target="../media/image77.svg"/><Relationship Id="rId10" Type="http://schemas.openxmlformats.org/officeDocument/2006/relationships/image" Target="../media/image51.svg"/><Relationship Id="rId19" Type="http://schemas.openxmlformats.org/officeDocument/2006/relationships/image" Target="../media/image60.png"/><Relationship Id="rId31" Type="http://schemas.openxmlformats.org/officeDocument/2006/relationships/image" Target="../media/image72.png"/><Relationship Id="rId4" Type="http://schemas.openxmlformats.org/officeDocument/2006/relationships/image" Target="../media/image45.svg"/><Relationship Id="rId9" Type="http://schemas.openxmlformats.org/officeDocument/2006/relationships/image" Target="../media/image50.png"/><Relationship Id="rId14" Type="http://schemas.openxmlformats.org/officeDocument/2006/relationships/image" Target="../media/image55.svg"/><Relationship Id="rId22" Type="http://schemas.openxmlformats.org/officeDocument/2006/relationships/image" Target="../media/image63.svg"/><Relationship Id="rId27" Type="http://schemas.openxmlformats.org/officeDocument/2006/relationships/image" Target="../media/image68.png"/><Relationship Id="rId30" Type="http://schemas.openxmlformats.org/officeDocument/2006/relationships/image" Target="../media/image71.svg"/><Relationship Id="rId35" Type="http://schemas.openxmlformats.org/officeDocument/2006/relationships/image" Target="../media/image76.png"/><Relationship Id="rId8" Type="http://schemas.openxmlformats.org/officeDocument/2006/relationships/image" Target="../media/image49.svg"/><Relationship Id="rId3" Type="http://schemas.openxmlformats.org/officeDocument/2006/relationships/image" Target="../media/image4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svg"/><Relationship Id="rId13" Type="http://schemas.openxmlformats.org/officeDocument/2006/relationships/image" Target="../media/image92.png"/><Relationship Id="rId18" Type="http://schemas.openxmlformats.org/officeDocument/2006/relationships/image" Target="../media/image97.svg"/><Relationship Id="rId3" Type="http://schemas.openxmlformats.org/officeDocument/2006/relationships/image" Target="../media/image82.png"/><Relationship Id="rId7" Type="http://schemas.openxmlformats.org/officeDocument/2006/relationships/image" Target="../media/image86.png"/><Relationship Id="rId12" Type="http://schemas.openxmlformats.org/officeDocument/2006/relationships/image" Target="../media/image91.svg"/><Relationship Id="rId17" Type="http://schemas.openxmlformats.org/officeDocument/2006/relationships/image" Target="../media/image96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95.svg"/><Relationship Id="rId20" Type="http://schemas.openxmlformats.org/officeDocument/2006/relationships/image" Target="../media/image99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5.svg"/><Relationship Id="rId11" Type="http://schemas.openxmlformats.org/officeDocument/2006/relationships/image" Target="../media/image90.png"/><Relationship Id="rId5" Type="http://schemas.openxmlformats.org/officeDocument/2006/relationships/image" Target="../media/image84.png"/><Relationship Id="rId15" Type="http://schemas.openxmlformats.org/officeDocument/2006/relationships/image" Target="../media/image94.png"/><Relationship Id="rId10" Type="http://schemas.openxmlformats.org/officeDocument/2006/relationships/image" Target="../media/image89.svg"/><Relationship Id="rId19" Type="http://schemas.openxmlformats.org/officeDocument/2006/relationships/image" Target="../media/image98.png"/><Relationship Id="rId4" Type="http://schemas.openxmlformats.org/officeDocument/2006/relationships/image" Target="../media/image83.svg"/><Relationship Id="rId9" Type="http://schemas.openxmlformats.org/officeDocument/2006/relationships/image" Target="../media/image88.png"/><Relationship Id="rId14" Type="http://schemas.openxmlformats.org/officeDocument/2006/relationships/image" Target="../media/image9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"/>
          <p:cNvSpPr txBox="1"/>
          <p:nvPr/>
        </p:nvSpPr>
        <p:spPr>
          <a:xfrm>
            <a:off x="410186" y="527404"/>
            <a:ext cx="4906590" cy="3477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>
                <a:solidFill>
                  <a:srgbClr val="1465C5"/>
                </a:solidFill>
                <a:latin typeface="Calibri"/>
                <a:ea typeface="Calibri"/>
                <a:cs typeface="Calibri"/>
                <a:sym typeface="Calibri"/>
              </a:rPr>
              <a:t>Diagram and icons for illustrations</a:t>
            </a:r>
            <a:endParaRPr sz="1400" dirty="0">
              <a:solidFill>
                <a:srgbClr val="1465C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This diagram and icons are provided as inspiration and can be used as an illustration in LearningStone</a:t>
            </a:r>
            <a:endParaRPr dirty="0"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Export the slide in PowerPoint with File &gt; Export &gt; Change Filetype and then choose PNG (or simply make a screenshot)</a:t>
            </a:r>
            <a:endParaRPr dirty="0"/>
          </a:p>
          <a:p>
            <a:pPr marL="285750" marR="0" lvl="0" indent="-196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 change the color of an item: </a:t>
            </a:r>
            <a:endParaRPr dirty="0"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Click on an item</a:t>
            </a:r>
            <a:endParaRPr dirty="0"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Choose “Graphics format”  and them “Shape Fill” </a:t>
            </a:r>
            <a:endParaRPr dirty="0"/>
          </a:p>
          <a:p>
            <a:pPr marL="285750" marR="0" lvl="0" indent="-196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 change the size of an item:</a:t>
            </a:r>
            <a:endParaRPr dirty="0"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Press shift and then drag to the right size </a:t>
            </a:r>
            <a:endParaRPr dirty="0"/>
          </a:p>
          <a:p>
            <a:pPr marL="285750" marR="0" lvl="0" indent="-196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Note: the font is Arial</a:t>
            </a:r>
            <a:endParaRPr dirty="0"/>
          </a:p>
        </p:txBody>
      </p:sp>
      <p:pic>
        <p:nvPicPr>
          <p:cNvPr id="121" name="Google Shape;121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77712" y="4933179"/>
            <a:ext cx="553295" cy="5543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9" name="Google Shape;129;p3"/>
          <p:cNvCxnSpPr/>
          <p:nvPr/>
        </p:nvCxnSpPr>
        <p:spPr>
          <a:xfrm>
            <a:off x="7013122" y="0"/>
            <a:ext cx="0" cy="6858000"/>
          </a:xfrm>
          <a:prstGeom prst="straightConnector1">
            <a:avLst/>
          </a:prstGeom>
          <a:noFill/>
          <a:ln w="25400" cap="flat" cmpd="sng">
            <a:solidFill>
              <a:srgbClr val="FFC000"/>
            </a:solidFill>
            <a:prstDash val="dash"/>
            <a:round/>
            <a:headEnd type="none" w="sm" len="sm"/>
            <a:tailEnd type="none" w="sm" len="sm"/>
          </a:ln>
        </p:spPr>
      </p:cxnSp>
      <p:pic>
        <p:nvPicPr>
          <p:cNvPr id="2" name="Graphic 1">
            <a:extLst>
              <a:ext uri="{FF2B5EF4-FFF2-40B4-BE49-F238E27FC236}">
                <a16:creationId xmlns:a16="http://schemas.microsoft.com/office/drawing/2014/main" id="{16F30AF9-895B-AA91-FD5E-B20FBD9A23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8111005" y="3402103"/>
            <a:ext cx="222354" cy="643409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8B4794EA-10F5-202D-3B2D-6BE397BF3C7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668677" y="3402103"/>
            <a:ext cx="252144" cy="1968869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22331253-9A4F-E759-B86A-0A8FD988058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975020" y="710453"/>
            <a:ext cx="741645" cy="49134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2A1CB778-773C-6225-CB76-4C5CB08BAB5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691590" y="710453"/>
            <a:ext cx="744193" cy="59842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CDC5CB11-2B5B-724B-7C8A-5629801AF38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571650" y="710453"/>
            <a:ext cx="722861" cy="589289"/>
          </a:xfrm>
          <a:prstGeom prst="rect">
            <a:avLst/>
          </a:prstGeom>
        </p:spPr>
      </p:pic>
      <p:grpSp>
        <p:nvGrpSpPr>
          <p:cNvPr id="21" name="Groep 20">
            <a:extLst>
              <a:ext uri="{FF2B5EF4-FFF2-40B4-BE49-F238E27FC236}">
                <a16:creationId xmlns:a16="http://schemas.microsoft.com/office/drawing/2014/main" id="{03207358-1BBD-363C-8817-919B65A8FF77}"/>
              </a:ext>
            </a:extLst>
          </p:cNvPr>
          <p:cNvGrpSpPr/>
          <p:nvPr/>
        </p:nvGrpSpPr>
        <p:grpSpPr>
          <a:xfrm>
            <a:off x="9831766" y="710453"/>
            <a:ext cx="722861" cy="589289"/>
            <a:chOff x="5294433" y="4472896"/>
            <a:chExt cx="722861" cy="589289"/>
          </a:xfrm>
          <a:solidFill>
            <a:srgbClr val="0070C0"/>
          </a:solidFill>
        </p:grpSpPr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id="{8429A19A-CA9A-C857-5652-B9CBA054D8D5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5294433" y="4472896"/>
              <a:ext cx="722861" cy="589289"/>
            </a:xfrm>
            <a:prstGeom prst="rect">
              <a:avLst/>
            </a:prstGeom>
          </p:spPr>
        </p:pic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id="{E5E08EF5-8D25-0759-AE7F-54FEA01A60CD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5569764" y="4615070"/>
              <a:ext cx="171469" cy="195964"/>
            </a:xfrm>
            <a:prstGeom prst="rect">
              <a:avLst/>
            </a:prstGeom>
          </p:spPr>
        </p:pic>
      </p:grpSp>
      <p:pic>
        <p:nvPicPr>
          <p:cNvPr id="12" name="Graphic 11">
            <a:extLst>
              <a:ext uri="{FF2B5EF4-FFF2-40B4-BE49-F238E27FC236}">
                <a16:creationId xmlns:a16="http://schemas.microsoft.com/office/drawing/2014/main" id="{45498700-2DC8-BEE4-7CA5-50AF5366CA26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9784994" y="1521947"/>
            <a:ext cx="816405" cy="653123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A6698469-75C3-E792-CCA0-2B4B65CBC65F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7695450" y="1574863"/>
            <a:ext cx="496558" cy="567495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040E45F0-69EF-18F5-2EFD-B8CDAAA73E3D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8762380" y="2404645"/>
            <a:ext cx="602613" cy="602613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62B1E92A-88C7-4A8D-148C-1ECFDF136813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11027134" y="1547755"/>
            <a:ext cx="637417" cy="637417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CBA5F35D-0DD1-1772-92C2-EFCDA468604D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7659153" y="2417479"/>
            <a:ext cx="604358" cy="60435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061FCA46-B39C-53B2-65E9-EAF14681E7C6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 flipH="1">
            <a:off x="8815408" y="1610333"/>
            <a:ext cx="496557" cy="496557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8E45E258-3AC7-1482-AA66-BF2BA3042ACD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9985305" y="2417479"/>
            <a:ext cx="415782" cy="554376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A44A5105-C445-E4B7-36F8-E733E2A31D9A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11027134" y="3244177"/>
            <a:ext cx="637416" cy="728476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A876B08D-493C-1FAA-4198-8D32D6E852C5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8723579" y="3268123"/>
            <a:ext cx="680215" cy="777389"/>
          </a:xfrm>
          <a:prstGeom prst="rect">
            <a:avLst/>
          </a:prstGeom>
        </p:spPr>
      </p:pic>
      <p:pic>
        <p:nvPicPr>
          <p:cNvPr id="28" name="Graphic 27">
            <a:extLst>
              <a:ext uri="{FF2B5EF4-FFF2-40B4-BE49-F238E27FC236}">
                <a16:creationId xmlns:a16="http://schemas.microsoft.com/office/drawing/2014/main" id="{E271FF2E-1FEE-AFA4-ABE5-D829FA18F930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11057690" y="4356870"/>
            <a:ext cx="576305" cy="576305"/>
          </a:xfrm>
          <a:prstGeom prst="rect">
            <a:avLst/>
          </a:prstGeom>
        </p:spPr>
      </p:pic>
      <p:pic>
        <p:nvPicPr>
          <p:cNvPr id="30" name="Graphic 29">
            <a:extLst>
              <a:ext uri="{FF2B5EF4-FFF2-40B4-BE49-F238E27FC236}">
                <a16:creationId xmlns:a16="http://schemas.microsoft.com/office/drawing/2014/main" id="{822F7422-4AC1-59F1-D680-A740233C7263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11009178" y="2333651"/>
            <a:ext cx="673329" cy="673329"/>
          </a:xfrm>
          <a:prstGeom prst="rect">
            <a:avLst/>
          </a:prstGeom>
        </p:spPr>
      </p:pic>
      <p:pic>
        <p:nvPicPr>
          <p:cNvPr id="32" name="Graphic 31">
            <a:extLst>
              <a:ext uri="{FF2B5EF4-FFF2-40B4-BE49-F238E27FC236}">
                <a16:creationId xmlns:a16="http://schemas.microsoft.com/office/drawing/2014/main" id="{2FAB92BA-2D31-56C5-0AE7-D8C87122FD7E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9895596" y="3316702"/>
            <a:ext cx="595200" cy="680229"/>
          </a:xfrm>
          <a:prstGeom prst="rect">
            <a:avLst/>
          </a:prstGeom>
        </p:spPr>
      </p:pic>
      <p:pic>
        <p:nvPicPr>
          <p:cNvPr id="34" name="Graphic 33">
            <a:extLst>
              <a:ext uri="{FF2B5EF4-FFF2-40B4-BE49-F238E27FC236}">
                <a16:creationId xmlns:a16="http://schemas.microsoft.com/office/drawing/2014/main" id="{9B2DE99A-9373-9017-0FDA-C8E6BE297EAF}"/>
              </a:ext>
            </a:extLst>
          </p:cNvPr>
          <p:cNvPicPr>
            <a:picLocks noChangeAspect="1"/>
          </p:cNvPicPr>
          <p:nvPr/>
        </p:nvPicPr>
        <p:blipFill>
          <a:blip r:embed="rId40">
            <a:extLst>
              <a:ext uri="{96DAC541-7B7A-43D3-8B79-37D633B846F1}">
                <asvg:svgBlip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>
            <a:off x="8723578" y="4361553"/>
            <a:ext cx="680216" cy="604636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59CE670F-EB7A-E39A-7EBF-493A3E4AEF64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96DAC541-7B7A-43D3-8B79-37D633B846F1}">
                <asvg:svgBlip xmlns:asvg="http://schemas.microsoft.com/office/drawing/2016/SVG/main" r:embed="rId43"/>
              </a:ext>
            </a:extLst>
          </a:blip>
          <a:stretch>
            <a:fillRect/>
          </a:stretch>
        </p:blipFill>
        <p:spPr>
          <a:xfrm>
            <a:off x="9948275" y="4299619"/>
            <a:ext cx="489843" cy="653123"/>
          </a:xfrm>
          <a:prstGeom prst="rect">
            <a:avLst/>
          </a:prstGeom>
        </p:spPr>
      </p:pic>
      <p:pic>
        <p:nvPicPr>
          <p:cNvPr id="38" name="Graphic 37">
            <a:extLst>
              <a:ext uri="{FF2B5EF4-FFF2-40B4-BE49-F238E27FC236}">
                <a16:creationId xmlns:a16="http://schemas.microsoft.com/office/drawing/2014/main" id="{C449016B-30B2-CD61-DE49-5BB065D4B8B4}"/>
              </a:ext>
            </a:extLst>
          </p:cNvPr>
          <p:cNvPicPr>
            <a:picLocks noChangeAspect="1"/>
          </p:cNvPicPr>
          <p:nvPr/>
        </p:nvPicPr>
        <p:blipFill>
          <a:blip r:embed="rId44">
            <a:extLst>
              <a:ext uri="{96DAC541-7B7A-43D3-8B79-37D633B846F1}">
                <asvg:svgBlip xmlns:asvg="http://schemas.microsoft.com/office/drawing/2016/SVG/main" r:embed="rId45"/>
              </a:ext>
            </a:extLst>
          </a:blip>
          <a:stretch>
            <a:fillRect/>
          </a:stretch>
        </p:blipFill>
        <p:spPr>
          <a:xfrm>
            <a:off x="11092992" y="5273682"/>
            <a:ext cx="623673" cy="55437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4"/>
          <p:cNvSpPr/>
          <p:nvPr/>
        </p:nvSpPr>
        <p:spPr>
          <a:xfrm>
            <a:off x="1011219" y="3102660"/>
            <a:ext cx="10273553" cy="434340"/>
          </a:xfrm>
          <a:prstGeom prst="roundRect">
            <a:avLst>
              <a:gd name="adj" fmla="val 16667"/>
            </a:avLst>
          </a:prstGeom>
          <a:solidFill>
            <a:srgbClr val="93BFF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4"/>
          <p:cNvSpPr/>
          <p:nvPr/>
        </p:nvSpPr>
        <p:spPr>
          <a:xfrm>
            <a:off x="7216841" y="327660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p4"/>
          <p:cNvSpPr txBox="1"/>
          <p:nvPr/>
        </p:nvSpPr>
        <p:spPr>
          <a:xfrm>
            <a:off x="302436" y="1272810"/>
            <a:ext cx="973671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rgbClr val="1465C5"/>
                </a:solidFill>
                <a:latin typeface="Arial"/>
                <a:ea typeface="Arial"/>
                <a:cs typeface="Arial"/>
                <a:sym typeface="Arial"/>
              </a:rPr>
              <a:t>To do</a:t>
            </a:r>
            <a:endParaRPr sz="1800" b="1" dirty="0">
              <a:solidFill>
                <a:srgbClr val="1465C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4"/>
          <p:cNvSpPr txBox="1"/>
          <p:nvPr/>
        </p:nvSpPr>
        <p:spPr>
          <a:xfrm>
            <a:off x="229408" y="4473522"/>
            <a:ext cx="1137883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rgbClr val="1465C5"/>
                </a:solidFill>
                <a:latin typeface="Arial"/>
                <a:ea typeface="Arial"/>
                <a:cs typeface="Arial"/>
                <a:sym typeface="Arial"/>
              </a:rPr>
              <a:t>Sessions</a:t>
            </a:r>
            <a:endParaRPr b="1" dirty="0"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rgbClr val="1465C5"/>
                </a:solidFill>
                <a:latin typeface="Arial"/>
                <a:ea typeface="Arial"/>
                <a:cs typeface="Arial"/>
                <a:sym typeface="Arial"/>
              </a:rPr>
              <a:t>Together</a:t>
            </a:r>
            <a:endParaRPr sz="1600" b="1" dirty="0">
              <a:solidFill>
                <a:srgbClr val="1465C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p4"/>
          <p:cNvSpPr txBox="1"/>
          <p:nvPr/>
        </p:nvSpPr>
        <p:spPr>
          <a:xfrm>
            <a:off x="2870817" y="2081652"/>
            <a:ext cx="915290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solidFill>
                  <a:srgbClr val="FA6612"/>
                </a:solidFill>
                <a:latin typeface="Arial"/>
                <a:ea typeface="Arial"/>
                <a:cs typeface="Arial"/>
                <a:sym typeface="Arial"/>
              </a:rPr>
              <a:t>Online Discussion</a:t>
            </a:r>
            <a:endParaRPr sz="1000" b="1" dirty="0">
              <a:solidFill>
                <a:srgbClr val="FA661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4"/>
          <p:cNvSpPr txBox="1"/>
          <p:nvPr/>
        </p:nvSpPr>
        <p:spPr>
          <a:xfrm>
            <a:off x="1765048" y="2081652"/>
            <a:ext cx="915290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solidFill>
                  <a:srgbClr val="FA6612"/>
                </a:solidFill>
                <a:latin typeface="Arial"/>
                <a:ea typeface="Arial"/>
                <a:cs typeface="Arial"/>
                <a:sym typeface="Arial"/>
              </a:rPr>
              <a:t>Intake &amp; Intro video</a:t>
            </a:r>
            <a:endParaRPr sz="1000" b="1" dirty="0">
              <a:solidFill>
                <a:srgbClr val="FA661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4"/>
          <p:cNvSpPr txBox="1"/>
          <p:nvPr/>
        </p:nvSpPr>
        <p:spPr>
          <a:xfrm>
            <a:off x="4132601" y="2081652"/>
            <a:ext cx="915290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solidFill>
                  <a:srgbClr val="FA6612"/>
                </a:solidFill>
                <a:latin typeface="Arial"/>
                <a:ea typeface="Arial"/>
                <a:cs typeface="Arial"/>
                <a:sym typeface="Arial"/>
              </a:rPr>
              <a:t>Online learning</a:t>
            </a:r>
            <a:endParaRPr sz="1000" b="1" dirty="0">
              <a:solidFill>
                <a:srgbClr val="FA661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p4"/>
          <p:cNvSpPr txBox="1"/>
          <p:nvPr/>
        </p:nvSpPr>
        <p:spPr>
          <a:xfrm>
            <a:off x="5465147" y="2081652"/>
            <a:ext cx="915290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solidFill>
                  <a:srgbClr val="A07315"/>
                </a:solidFill>
                <a:latin typeface="Arial"/>
                <a:ea typeface="Arial"/>
                <a:cs typeface="Arial"/>
                <a:sym typeface="Arial"/>
              </a:rPr>
              <a:t>Homework assignment</a:t>
            </a:r>
            <a:endParaRPr sz="1000" b="1" dirty="0">
              <a:solidFill>
                <a:srgbClr val="A0731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" name="Google Shape;196;p4"/>
          <p:cNvSpPr txBox="1"/>
          <p:nvPr/>
        </p:nvSpPr>
        <p:spPr>
          <a:xfrm>
            <a:off x="8657597" y="2081652"/>
            <a:ext cx="46601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solidFill>
                  <a:srgbClr val="877AFF"/>
                </a:solidFill>
                <a:latin typeface="Arial"/>
                <a:ea typeface="Arial"/>
                <a:cs typeface="Arial"/>
                <a:sym typeface="Arial"/>
              </a:rPr>
              <a:t>Test</a:t>
            </a:r>
            <a:endParaRPr sz="1000" b="1" dirty="0">
              <a:solidFill>
                <a:srgbClr val="877A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4"/>
          <p:cNvSpPr txBox="1"/>
          <p:nvPr/>
        </p:nvSpPr>
        <p:spPr>
          <a:xfrm>
            <a:off x="10378047" y="2075074"/>
            <a:ext cx="91529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solidFill>
                  <a:srgbClr val="FA12C0"/>
                </a:solidFill>
                <a:latin typeface="Arial"/>
                <a:ea typeface="Arial"/>
                <a:cs typeface="Arial"/>
                <a:sym typeface="Arial"/>
              </a:rPr>
              <a:t>Certificate</a:t>
            </a:r>
            <a:endParaRPr sz="1000" b="1" dirty="0">
              <a:solidFill>
                <a:srgbClr val="FA12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4"/>
          <p:cNvSpPr txBox="1"/>
          <p:nvPr/>
        </p:nvSpPr>
        <p:spPr>
          <a:xfrm>
            <a:off x="9413635" y="2081652"/>
            <a:ext cx="91529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solidFill>
                  <a:srgbClr val="0600B3"/>
                </a:solidFill>
                <a:latin typeface="Arial"/>
                <a:ea typeface="Arial"/>
                <a:cs typeface="Arial"/>
                <a:sym typeface="Arial"/>
              </a:rPr>
              <a:t>Evaluation</a:t>
            </a:r>
            <a:endParaRPr sz="1000" b="1" dirty="0">
              <a:solidFill>
                <a:srgbClr val="0600B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" name="Google Shape;199;p4"/>
          <p:cNvSpPr txBox="1"/>
          <p:nvPr/>
        </p:nvSpPr>
        <p:spPr>
          <a:xfrm>
            <a:off x="1700565" y="4062329"/>
            <a:ext cx="1759963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Training Day 1</a:t>
            </a:r>
            <a:br>
              <a:rPr lang="en-US" sz="1000" b="1" dirty="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000" b="1" dirty="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Introduction on location</a:t>
            </a:r>
            <a:endParaRPr sz="1000" b="1" dirty="0">
              <a:solidFill>
                <a:srgbClr val="FFC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4"/>
          <p:cNvSpPr txBox="1"/>
          <p:nvPr/>
        </p:nvSpPr>
        <p:spPr>
          <a:xfrm>
            <a:off x="5913633" y="4062329"/>
            <a:ext cx="1127622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Training day 2</a:t>
            </a:r>
            <a:endParaRPr sz="1000" b="1" dirty="0">
              <a:solidFill>
                <a:srgbClr val="FFC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" name="Google Shape;202;p4"/>
          <p:cNvSpPr txBox="1"/>
          <p:nvPr/>
        </p:nvSpPr>
        <p:spPr>
          <a:xfrm>
            <a:off x="7282794" y="4062329"/>
            <a:ext cx="78616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solidFill>
                  <a:srgbClr val="8E9400"/>
                </a:solidFill>
                <a:latin typeface="Arial"/>
                <a:ea typeface="Arial"/>
                <a:cs typeface="Arial"/>
                <a:sym typeface="Arial"/>
              </a:rPr>
              <a:t>Coaching video call</a:t>
            </a:r>
            <a:endParaRPr sz="1000" b="1" dirty="0">
              <a:solidFill>
                <a:srgbClr val="8E94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4"/>
          <p:cNvSpPr txBox="1"/>
          <p:nvPr/>
        </p:nvSpPr>
        <p:spPr>
          <a:xfrm>
            <a:off x="3457416" y="4062329"/>
            <a:ext cx="786167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solidFill>
                  <a:srgbClr val="8E9400"/>
                </a:solidFill>
                <a:latin typeface="Arial"/>
                <a:ea typeface="Arial"/>
                <a:cs typeface="Arial"/>
                <a:sym typeface="Arial"/>
              </a:rPr>
              <a:t>Training video call</a:t>
            </a:r>
            <a:endParaRPr sz="1000" b="1" dirty="0">
              <a:solidFill>
                <a:srgbClr val="8E94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AC343C49-ABF5-83F0-85F0-0A02A0BBB7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994012" y="2584149"/>
            <a:ext cx="222354" cy="643409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5C1AC5E9-38F5-767E-8C48-4B1CC87B63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146246" y="2584149"/>
            <a:ext cx="222354" cy="643409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2BD15391-BAF4-4394-FA0F-50304C655A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33691" y="2584149"/>
            <a:ext cx="222354" cy="643409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E59837E1-60BB-5ADB-0E67-AEFCE1FFE2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811615" y="2584149"/>
            <a:ext cx="222354" cy="643409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3A726DEF-7C89-474B-6E94-DE509C5C155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0800000">
            <a:off x="2283070" y="3408772"/>
            <a:ext cx="222354" cy="643409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401D2629-634F-7EA7-C00E-73CC214B7AB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10800000">
            <a:off x="3739323" y="3408772"/>
            <a:ext cx="222354" cy="643409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FC159969-64DD-0DF5-88F4-F9B019A375E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0800000">
            <a:off x="6366268" y="3408773"/>
            <a:ext cx="222354" cy="643409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387B7718-16C3-E451-C5B4-F19806D82FE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10800000">
            <a:off x="7564701" y="3408772"/>
            <a:ext cx="222354" cy="64340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5AEBFE66-9EE6-93C3-3AFA-E9EE6AB5A56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791667" y="2584149"/>
            <a:ext cx="222354" cy="643409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40CB665D-3E09-5E88-E50E-AD810715D74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0702720" y="2574812"/>
            <a:ext cx="222354" cy="64340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E302C782-27FC-922E-3D79-1AB7256F95ED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9760103" y="2594087"/>
            <a:ext cx="222354" cy="643409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5CDD4E64-843E-E8CA-33FE-30A84BF3751B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488061" y="1178609"/>
            <a:ext cx="252144" cy="1968869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7419DBD0-F622-31FC-0239-CFE31C9BFE48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 rot="10800000">
            <a:off x="1488062" y="3514527"/>
            <a:ext cx="252144" cy="1968869"/>
          </a:xfrm>
          <a:prstGeom prst="rect">
            <a:avLst/>
          </a:prstGeom>
        </p:spPr>
      </p:pic>
      <p:pic>
        <p:nvPicPr>
          <p:cNvPr id="21" name="Graphic 20">
            <a:extLst>
              <a:ext uri="{FF2B5EF4-FFF2-40B4-BE49-F238E27FC236}">
                <a16:creationId xmlns:a16="http://schemas.microsoft.com/office/drawing/2014/main" id="{AEE1C3B4-CC53-6C3E-873F-7CCEF9927465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860631" y="1471116"/>
            <a:ext cx="728884" cy="482886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E15E556C-2E7D-C55C-5D6A-650A9A0740C5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2909252" y="1448302"/>
            <a:ext cx="744193" cy="598423"/>
          </a:xfrm>
          <a:prstGeom prst="rect">
            <a:avLst/>
          </a:prstGeom>
        </p:spPr>
      </p:pic>
      <p:pic>
        <p:nvPicPr>
          <p:cNvPr id="27" name="Graphic 26">
            <a:extLst>
              <a:ext uri="{FF2B5EF4-FFF2-40B4-BE49-F238E27FC236}">
                <a16:creationId xmlns:a16="http://schemas.microsoft.com/office/drawing/2014/main" id="{2A22C97E-6A52-4402-2815-1ABBE28CE166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4114138" y="1453149"/>
            <a:ext cx="722861" cy="589289"/>
          </a:xfrm>
          <a:prstGeom prst="rect">
            <a:avLst/>
          </a:prstGeom>
        </p:spPr>
      </p:pic>
      <p:pic>
        <p:nvPicPr>
          <p:cNvPr id="39" name="Graphic 38">
            <a:extLst>
              <a:ext uri="{FF2B5EF4-FFF2-40B4-BE49-F238E27FC236}">
                <a16:creationId xmlns:a16="http://schemas.microsoft.com/office/drawing/2014/main" id="{9790876D-F5B4-A75C-0647-D43973B3E0AB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3478403" y="4551587"/>
            <a:ext cx="744193" cy="598423"/>
          </a:xfrm>
          <a:prstGeom prst="rect">
            <a:avLst/>
          </a:prstGeom>
        </p:spPr>
      </p:pic>
      <p:sp>
        <p:nvSpPr>
          <p:cNvPr id="45" name="Google Shape;204;p4">
            <a:extLst>
              <a:ext uri="{FF2B5EF4-FFF2-40B4-BE49-F238E27FC236}">
                <a16:creationId xmlns:a16="http://schemas.microsoft.com/office/drawing/2014/main" id="{AF4A2E3A-7A65-9901-93A2-F28B4DECE318}"/>
              </a:ext>
            </a:extLst>
          </p:cNvPr>
          <p:cNvSpPr txBox="1"/>
          <p:nvPr/>
        </p:nvSpPr>
        <p:spPr>
          <a:xfrm>
            <a:off x="4757187" y="4062329"/>
            <a:ext cx="786167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solidFill>
                  <a:srgbClr val="8E9400"/>
                </a:solidFill>
                <a:latin typeface="Arial"/>
                <a:ea typeface="Arial"/>
                <a:cs typeface="Arial"/>
                <a:sym typeface="Arial"/>
              </a:rPr>
              <a:t>Training video call</a:t>
            </a:r>
            <a:endParaRPr sz="1000" b="1" dirty="0">
              <a:solidFill>
                <a:srgbClr val="8E94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6" name="Graphic 45">
            <a:extLst>
              <a:ext uri="{FF2B5EF4-FFF2-40B4-BE49-F238E27FC236}">
                <a16:creationId xmlns:a16="http://schemas.microsoft.com/office/drawing/2014/main" id="{745261B0-EA7D-32AC-CD46-03BC8889F74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10800000">
            <a:off x="5039094" y="3399247"/>
            <a:ext cx="222354" cy="643409"/>
          </a:xfrm>
          <a:prstGeom prst="rect">
            <a:avLst/>
          </a:prstGeom>
        </p:spPr>
      </p:pic>
      <p:pic>
        <p:nvPicPr>
          <p:cNvPr id="47" name="Graphic 46">
            <a:extLst>
              <a:ext uri="{FF2B5EF4-FFF2-40B4-BE49-F238E27FC236}">
                <a16:creationId xmlns:a16="http://schemas.microsoft.com/office/drawing/2014/main" id="{E5E10BD4-86DE-5A04-6840-A75D5E038370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4778174" y="4551587"/>
            <a:ext cx="744193" cy="598423"/>
          </a:xfrm>
          <a:prstGeom prst="rect">
            <a:avLst/>
          </a:prstGeom>
        </p:spPr>
      </p:pic>
      <p:grpSp>
        <p:nvGrpSpPr>
          <p:cNvPr id="48" name="Groep 47">
            <a:extLst>
              <a:ext uri="{FF2B5EF4-FFF2-40B4-BE49-F238E27FC236}">
                <a16:creationId xmlns:a16="http://schemas.microsoft.com/office/drawing/2014/main" id="{D2C2C78A-128E-88A0-9D9B-6BFADB95C756}"/>
              </a:ext>
            </a:extLst>
          </p:cNvPr>
          <p:cNvGrpSpPr/>
          <p:nvPr/>
        </p:nvGrpSpPr>
        <p:grpSpPr>
          <a:xfrm>
            <a:off x="7275486" y="4547352"/>
            <a:ext cx="722861" cy="589289"/>
            <a:chOff x="5294433" y="4472896"/>
            <a:chExt cx="722861" cy="589289"/>
          </a:xfrm>
        </p:grpSpPr>
        <p:pic>
          <p:nvPicPr>
            <p:cNvPr id="49" name="Graphic 48">
              <a:extLst>
                <a:ext uri="{FF2B5EF4-FFF2-40B4-BE49-F238E27FC236}">
                  <a16:creationId xmlns:a16="http://schemas.microsoft.com/office/drawing/2014/main" id="{59724D3E-4E7A-4DF8-0B24-5C5688A7BAE8}"/>
                </a:ext>
              </a:extLst>
            </p:cNvPr>
            <p:cNvPicPr>
              <a:picLocks noChangeAspect="1"/>
            </p:cNvPicPr>
            <p:nvPr/>
          </p:nvPicPr>
          <p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/>
            </a:stretch>
          </p:blipFill>
          <p:spPr>
            <a:xfrm>
              <a:off x="5294433" y="4472896"/>
              <a:ext cx="722861" cy="589289"/>
            </a:xfrm>
            <a:prstGeom prst="rect">
              <a:avLst/>
            </a:prstGeom>
          </p:spPr>
        </p:pic>
        <p:pic>
          <p:nvPicPr>
            <p:cNvPr id="50" name="Graphic 49">
              <a:extLst>
                <a:ext uri="{FF2B5EF4-FFF2-40B4-BE49-F238E27FC236}">
                  <a16:creationId xmlns:a16="http://schemas.microsoft.com/office/drawing/2014/main" id="{9815A089-2F28-A6D8-EFBA-27C0A1FB0C44}"/>
                </a:ext>
              </a:extLst>
            </p:cNvPr>
            <p:cNvPicPr>
              <a:picLocks noChangeAspect="1"/>
            </p:cNvPicPr>
            <p:nvPr/>
          </p:nvPicPr>
          <p:blipFill>
            <a:blip r:embed="rId29">
              <a:extLst>
                <a:ext uri="{96DAC541-7B7A-43D3-8B79-37D633B846F1}">
                  <asvg:svgBlip xmlns:asvg="http://schemas.microsoft.com/office/drawing/2016/SVG/main" r:embed="rId30"/>
                </a:ext>
              </a:extLst>
            </a:blip>
            <a:stretch>
              <a:fillRect/>
            </a:stretch>
          </p:blipFill>
          <p:spPr>
            <a:xfrm>
              <a:off x="5569764" y="4615070"/>
              <a:ext cx="171469" cy="195964"/>
            </a:xfrm>
            <a:prstGeom prst="rect">
              <a:avLst/>
            </a:prstGeom>
          </p:spPr>
        </p:pic>
      </p:grpSp>
      <p:sp>
        <p:nvSpPr>
          <p:cNvPr id="54" name="Google Shape;187;p4">
            <a:extLst>
              <a:ext uri="{FF2B5EF4-FFF2-40B4-BE49-F238E27FC236}">
                <a16:creationId xmlns:a16="http://schemas.microsoft.com/office/drawing/2014/main" id="{1BE616D3-E943-18BA-23D2-E8401D46D602}"/>
              </a:ext>
            </a:extLst>
          </p:cNvPr>
          <p:cNvSpPr txBox="1"/>
          <p:nvPr/>
        </p:nvSpPr>
        <p:spPr>
          <a:xfrm>
            <a:off x="9161304" y="4528798"/>
            <a:ext cx="2223298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rgbClr val="FF5019"/>
                </a:solidFill>
                <a:latin typeface="Arial"/>
                <a:ea typeface="Arial"/>
                <a:cs typeface="Arial"/>
                <a:sym typeface="Arial"/>
              </a:rPr>
              <a:t>YOUR LOGO HERE!</a:t>
            </a:r>
            <a:endParaRPr sz="1600" b="1" dirty="0">
              <a:solidFill>
                <a:srgbClr val="FF501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FD317E9C-4BC0-4F37-BF77-D30017BCEF46}"/>
              </a:ext>
            </a:extLst>
          </p:cNvPr>
          <p:cNvSpPr/>
          <p:nvPr/>
        </p:nvSpPr>
        <p:spPr>
          <a:xfrm>
            <a:off x="9058186" y="4139254"/>
            <a:ext cx="2290997" cy="1122260"/>
          </a:xfrm>
          <a:prstGeom prst="ellipse">
            <a:avLst/>
          </a:prstGeom>
          <a:noFill/>
          <a:ln>
            <a:solidFill>
              <a:srgbClr val="FF50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pic>
        <p:nvPicPr>
          <p:cNvPr id="38" name="Graphic 37">
            <a:extLst>
              <a:ext uri="{FF2B5EF4-FFF2-40B4-BE49-F238E27FC236}">
                <a16:creationId xmlns:a16="http://schemas.microsoft.com/office/drawing/2014/main" id="{F0410309-53D4-8499-E828-93C5DB3967C2}"/>
              </a:ext>
            </a:extLst>
          </p:cNvPr>
          <p:cNvPicPr>
            <a:picLocks noChangeAspect="1"/>
          </p:cNvPicPr>
          <p:nvPr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5665354" y="1477715"/>
            <a:ext cx="496558" cy="567495"/>
          </a:xfrm>
          <a:prstGeom prst="rect">
            <a:avLst/>
          </a:prstGeom>
        </p:spPr>
      </p:pic>
      <p:pic>
        <p:nvPicPr>
          <p:cNvPr id="42" name="Graphic 41">
            <a:extLst>
              <a:ext uri="{FF2B5EF4-FFF2-40B4-BE49-F238E27FC236}">
                <a16:creationId xmlns:a16="http://schemas.microsoft.com/office/drawing/2014/main" id="{1D4522E0-57F0-1C69-B83E-0492B1C96139}"/>
              </a:ext>
            </a:extLst>
          </p:cNvPr>
          <p:cNvPicPr>
            <a:picLocks noChangeAspect="1"/>
          </p:cNvPicPr>
          <p:nvPr/>
        </p:nvPicPr>
        <p:blipFill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tretch>
            <a:fillRect/>
          </a:stretch>
        </p:blipFill>
        <p:spPr>
          <a:xfrm>
            <a:off x="10511718" y="1424258"/>
            <a:ext cx="604358" cy="604358"/>
          </a:xfrm>
          <a:prstGeom prst="rect">
            <a:avLst/>
          </a:prstGeom>
        </p:spPr>
      </p:pic>
      <p:pic>
        <p:nvPicPr>
          <p:cNvPr id="43" name="Graphic 42">
            <a:extLst>
              <a:ext uri="{FF2B5EF4-FFF2-40B4-BE49-F238E27FC236}">
                <a16:creationId xmlns:a16="http://schemas.microsoft.com/office/drawing/2014/main" id="{88626F31-B6B4-FD5B-9126-E60BA8966F9E}"/>
              </a:ext>
            </a:extLst>
          </p:cNvPr>
          <p:cNvPicPr>
            <a:picLocks noChangeAspect="1"/>
          </p:cNvPicPr>
          <p:nvPr/>
        </p:nvPicPr>
        <p:blipFill>
          <a:blip r:embed="rId35">
            <a:extLst>
              <a:ext uri="{96DAC541-7B7A-43D3-8B79-37D633B846F1}">
                <asvg:svgBlip xmlns:asvg="http://schemas.microsoft.com/office/drawing/2016/SVG/main" r:embed="rId36"/>
              </a:ext>
            </a:extLst>
          </a:blip>
          <a:stretch>
            <a:fillRect/>
          </a:stretch>
        </p:blipFill>
        <p:spPr>
          <a:xfrm flipH="1">
            <a:off x="9609831" y="1464386"/>
            <a:ext cx="527447" cy="527447"/>
          </a:xfrm>
          <a:prstGeom prst="rect">
            <a:avLst/>
          </a:prstGeom>
        </p:spPr>
      </p:pic>
      <p:pic>
        <p:nvPicPr>
          <p:cNvPr id="51" name="Graphic 50">
            <a:extLst>
              <a:ext uri="{FF2B5EF4-FFF2-40B4-BE49-F238E27FC236}">
                <a16:creationId xmlns:a16="http://schemas.microsoft.com/office/drawing/2014/main" id="{55A8A00A-D6F5-275F-91E0-A40713C6357A}"/>
              </a:ext>
            </a:extLst>
          </p:cNvPr>
          <p:cNvPicPr>
            <a:picLocks noChangeAspect="1"/>
          </p:cNvPicPr>
          <p:nvPr/>
        </p:nvPicPr>
        <p:blipFill>
          <a:blip r:embed="rId37"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6057420" y="4473522"/>
            <a:ext cx="828900" cy="663119"/>
          </a:xfrm>
          <a:prstGeom prst="rect">
            <a:avLst/>
          </a:prstGeom>
        </p:spPr>
      </p:pic>
      <p:pic>
        <p:nvPicPr>
          <p:cNvPr id="52" name="Graphic 51">
            <a:extLst>
              <a:ext uri="{FF2B5EF4-FFF2-40B4-BE49-F238E27FC236}">
                <a16:creationId xmlns:a16="http://schemas.microsoft.com/office/drawing/2014/main" id="{DA0EC745-CE72-915F-9347-A74712EE1EE5}"/>
              </a:ext>
            </a:extLst>
          </p:cNvPr>
          <p:cNvPicPr>
            <a:picLocks noChangeAspect="1"/>
          </p:cNvPicPr>
          <p:nvPr/>
        </p:nvPicPr>
        <p:blipFill>
          <a:blip r:embed="rId37"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979796" y="4486891"/>
            <a:ext cx="828900" cy="663119"/>
          </a:xfrm>
          <a:prstGeom prst="rect">
            <a:avLst/>
          </a:prstGeom>
        </p:spPr>
      </p:pic>
      <p:pic>
        <p:nvPicPr>
          <p:cNvPr id="53" name="Graphic 52">
            <a:extLst>
              <a:ext uri="{FF2B5EF4-FFF2-40B4-BE49-F238E27FC236}">
                <a16:creationId xmlns:a16="http://schemas.microsoft.com/office/drawing/2014/main" id="{4C4FB941-62DC-4465-9EFA-1169E1DB6B85}"/>
              </a:ext>
            </a:extLst>
          </p:cNvPr>
          <p:cNvPicPr>
            <a:picLocks noChangeAspect="1"/>
          </p:cNvPicPr>
          <p:nvPr/>
        </p:nvPicPr>
        <p:blipFill>
          <a:blip r:embed="rId39">
            <a:extLst>
              <a:ext uri="{96DAC541-7B7A-43D3-8B79-37D633B846F1}">
                <asvg:svgBlip xmlns:asvg="http://schemas.microsoft.com/office/drawing/2016/SVG/main" r:embed="rId40"/>
              </a:ext>
            </a:extLst>
          </a:blip>
          <a:stretch>
            <a:fillRect/>
          </a:stretch>
        </p:blipFill>
        <p:spPr>
          <a:xfrm>
            <a:off x="8678754" y="1464386"/>
            <a:ext cx="415782" cy="55437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4"/>
          <p:cNvSpPr/>
          <p:nvPr/>
        </p:nvSpPr>
        <p:spPr>
          <a:xfrm>
            <a:off x="295835" y="2110354"/>
            <a:ext cx="10802471" cy="1843081"/>
          </a:xfrm>
          <a:prstGeom prst="roundRect">
            <a:avLst>
              <a:gd name="adj" fmla="val 16667"/>
            </a:avLst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4"/>
          <p:cNvSpPr/>
          <p:nvPr/>
        </p:nvSpPr>
        <p:spPr>
          <a:xfrm>
            <a:off x="7216841" y="327660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4"/>
          <p:cNvSpPr txBox="1"/>
          <p:nvPr/>
        </p:nvSpPr>
        <p:spPr>
          <a:xfrm>
            <a:off x="4945885" y="4436197"/>
            <a:ext cx="1485248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1200" b="1" dirty="0">
                <a:solidFill>
                  <a:schemeClr val="accent4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ON LOCATION</a:t>
            </a:r>
            <a:endParaRPr sz="1200" b="1" dirty="0">
              <a:solidFill>
                <a:schemeClr val="accent4">
                  <a:lumMod val="75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4"/>
          <p:cNvSpPr txBox="1"/>
          <p:nvPr/>
        </p:nvSpPr>
        <p:spPr>
          <a:xfrm>
            <a:off x="618702" y="3295327"/>
            <a:ext cx="915290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Intake &amp; Intro video</a:t>
            </a:r>
            <a:endParaRPr sz="1000" b="1" dirty="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" name="Google Shape;196;p4"/>
          <p:cNvSpPr txBox="1"/>
          <p:nvPr/>
        </p:nvSpPr>
        <p:spPr>
          <a:xfrm>
            <a:off x="7050902" y="3340124"/>
            <a:ext cx="46601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solidFill>
                  <a:srgbClr val="E600A4"/>
                </a:solidFill>
                <a:latin typeface="Arial"/>
                <a:ea typeface="Arial"/>
                <a:cs typeface="Arial"/>
                <a:sym typeface="Arial"/>
              </a:rPr>
              <a:t>Test</a:t>
            </a:r>
            <a:endParaRPr sz="1000" b="1" dirty="0">
              <a:solidFill>
                <a:srgbClr val="E600A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4"/>
          <p:cNvSpPr txBox="1"/>
          <p:nvPr/>
        </p:nvSpPr>
        <p:spPr>
          <a:xfrm>
            <a:off x="8460289" y="3340124"/>
            <a:ext cx="91529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solidFill>
                  <a:srgbClr val="FF5019"/>
                </a:solidFill>
                <a:latin typeface="Arial"/>
                <a:ea typeface="Arial"/>
                <a:cs typeface="Arial"/>
                <a:sym typeface="Arial"/>
              </a:rPr>
              <a:t>Certificate</a:t>
            </a:r>
            <a:endParaRPr sz="1000" b="1" dirty="0">
              <a:solidFill>
                <a:srgbClr val="FF501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4"/>
          <p:cNvSpPr txBox="1"/>
          <p:nvPr/>
        </p:nvSpPr>
        <p:spPr>
          <a:xfrm>
            <a:off x="10006614" y="3340124"/>
            <a:ext cx="91529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solidFill>
                  <a:schemeClr val="accent6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Evaluation</a:t>
            </a:r>
            <a:endParaRPr sz="1000" b="1" dirty="0">
              <a:solidFill>
                <a:schemeClr val="accent6">
                  <a:lumMod val="75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" name="Google Shape;199;p4"/>
          <p:cNvSpPr txBox="1"/>
          <p:nvPr/>
        </p:nvSpPr>
        <p:spPr>
          <a:xfrm>
            <a:off x="5054732" y="3341554"/>
            <a:ext cx="1098991" cy="246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Training Day 1</a:t>
            </a:r>
            <a:endParaRPr sz="1000" b="1" dirty="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E302C782-27FC-922E-3D79-1AB7256F95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466155" y="3771706"/>
            <a:ext cx="222354" cy="643409"/>
          </a:xfrm>
          <a:prstGeom prst="rect">
            <a:avLst/>
          </a:prstGeom>
        </p:spPr>
      </p:pic>
      <p:pic>
        <p:nvPicPr>
          <p:cNvPr id="21" name="Graphic 20">
            <a:extLst>
              <a:ext uri="{FF2B5EF4-FFF2-40B4-BE49-F238E27FC236}">
                <a16:creationId xmlns:a16="http://schemas.microsoft.com/office/drawing/2014/main" id="{AEE1C3B4-CC53-6C3E-873F-7CCEF992746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03534" y="2774172"/>
            <a:ext cx="728884" cy="482886"/>
          </a:xfrm>
          <a:prstGeom prst="rect">
            <a:avLst/>
          </a:prstGeom>
        </p:spPr>
      </p:pic>
      <p:sp>
        <p:nvSpPr>
          <p:cNvPr id="45" name="Google Shape;204;p4">
            <a:extLst>
              <a:ext uri="{FF2B5EF4-FFF2-40B4-BE49-F238E27FC236}">
                <a16:creationId xmlns:a16="http://schemas.microsoft.com/office/drawing/2014/main" id="{AF4A2E3A-7A65-9901-93A2-F28B4DECE318}"/>
              </a:ext>
            </a:extLst>
          </p:cNvPr>
          <p:cNvSpPr txBox="1"/>
          <p:nvPr/>
        </p:nvSpPr>
        <p:spPr>
          <a:xfrm>
            <a:off x="2182087" y="2375626"/>
            <a:ext cx="786167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Training video call</a:t>
            </a:r>
            <a:endParaRPr sz="1000" b="1" dirty="0">
              <a:solidFill>
                <a:schemeClr val="accent5">
                  <a:lumMod val="60000"/>
                  <a:lumOff val="40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7" name="Graphic 46">
            <a:extLst>
              <a:ext uri="{FF2B5EF4-FFF2-40B4-BE49-F238E27FC236}">
                <a16:creationId xmlns:a16="http://schemas.microsoft.com/office/drawing/2014/main" id="{E5E10BD4-86DE-5A04-6840-A75D5E03837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168193" y="2851225"/>
            <a:ext cx="744193" cy="598423"/>
          </a:xfrm>
          <a:prstGeom prst="rect">
            <a:avLst/>
          </a:prstGeom>
        </p:spPr>
      </p:pic>
      <p:sp>
        <p:nvSpPr>
          <p:cNvPr id="18" name="Google Shape;195;p4">
            <a:extLst>
              <a:ext uri="{FF2B5EF4-FFF2-40B4-BE49-F238E27FC236}">
                <a16:creationId xmlns:a16="http://schemas.microsoft.com/office/drawing/2014/main" id="{CA33853F-3942-D8F8-9FCC-550A21892C67}"/>
              </a:ext>
            </a:extLst>
          </p:cNvPr>
          <p:cNvSpPr txBox="1"/>
          <p:nvPr/>
        </p:nvSpPr>
        <p:spPr>
          <a:xfrm>
            <a:off x="3540603" y="2370139"/>
            <a:ext cx="915290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solidFill>
                  <a:schemeClr val="accent4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Homework assignment</a:t>
            </a:r>
            <a:endParaRPr sz="1000" b="1" dirty="0">
              <a:solidFill>
                <a:schemeClr val="accent4">
                  <a:lumMod val="75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187;p4">
            <a:extLst>
              <a:ext uri="{FF2B5EF4-FFF2-40B4-BE49-F238E27FC236}">
                <a16:creationId xmlns:a16="http://schemas.microsoft.com/office/drawing/2014/main" id="{A6ECDB00-AC54-8FC2-3F93-6443247E453A}"/>
              </a:ext>
            </a:extLst>
          </p:cNvPr>
          <p:cNvSpPr txBox="1"/>
          <p:nvPr/>
        </p:nvSpPr>
        <p:spPr>
          <a:xfrm>
            <a:off x="9061474" y="5087260"/>
            <a:ext cx="2223298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rgbClr val="FF5019"/>
                </a:solidFill>
                <a:latin typeface="Arial"/>
                <a:ea typeface="Arial"/>
                <a:cs typeface="Arial"/>
                <a:sym typeface="Arial"/>
              </a:rPr>
              <a:t>YOUR LOGO HERE !</a:t>
            </a:r>
            <a:endParaRPr sz="1600" b="1" dirty="0">
              <a:solidFill>
                <a:srgbClr val="FF501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CA01913B-6544-50A2-8EFA-AC1563EA464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971838" y="2681340"/>
            <a:ext cx="602613" cy="602613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6A5CD26A-E6B8-549F-BB48-4769E66C298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593960" y="2681808"/>
            <a:ext cx="604358" cy="604358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71CC2E90-8E7F-1879-3A77-D9A9AF357CF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flipH="1">
            <a:off x="10109873" y="2660162"/>
            <a:ext cx="527447" cy="527447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E286638B-60D8-51EA-BCD5-E57676189383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162883" y="2689534"/>
            <a:ext cx="828900" cy="663119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1C223B6D-B359-2531-F53E-5405E4BDB0B6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3706233" y="2810386"/>
            <a:ext cx="496558" cy="567495"/>
          </a:xfrm>
          <a:prstGeom prst="rect">
            <a:avLst/>
          </a:prstGeom>
        </p:spPr>
      </p:pic>
      <p:pic>
        <p:nvPicPr>
          <p:cNvPr id="27" name="Graphic 26">
            <a:extLst>
              <a:ext uri="{FF2B5EF4-FFF2-40B4-BE49-F238E27FC236}">
                <a16:creationId xmlns:a16="http://schemas.microsoft.com/office/drawing/2014/main" id="{B79916E1-40AA-8402-37E7-04B947D40496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585955" y="2795402"/>
            <a:ext cx="425581" cy="486378"/>
          </a:xfrm>
          <a:prstGeom prst="rect">
            <a:avLst/>
          </a:prstGeom>
        </p:spPr>
      </p:pic>
      <p:pic>
        <p:nvPicPr>
          <p:cNvPr id="28" name="Graphic 27">
            <a:extLst>
              <a:ext uri="{FF2B5EF4-FFF2-40B4-BE49-F238E27FC236}">
                <a16:creationId xmlns:a16="http://schemas.microsoft.com/office/drawing/2014/main" id="{FBD6BC53-5651-3AB8-5A1F-74F916BB9012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3048643" y="2815688"/>
            <a:ext cx="425581" cy="486378"/>
          </a:xfrm>
          <a:prstGeom prst="rect">
            <a:avLst/>
          </a:prstGeom>
        </p:spPr>
      </p:pic>
      <p:pic>
        <p:nvPicPr>
          <p:cNvPr id="30" name="Graphic 29">
            <a:extLst>
              <a:ext uri="{FF2B5EF4-FFF2-40B4-BE49-F238E27FC236}">
                <a16:creationId xmlns:a16="http://schemas.microsoft.com/office/drawing/2014/main" id="{FD86101D-D0A5-E4E5-AEC7-707DA8EF1B28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4482593" y="2822544"/>
            <a:ext cx="425581" cy="486378"/>
          </a:xfrm>
          <a:prstGeom prst="rect">
            <a:avLst/>
          </a:prstGeom>
        </p:spPr>
      </p:pic>
      <p:pic>
        <p:nvPicPr>
          <p:cNvPr id="32" name="Graphic 31">
            <a:extLst>
              <a:ext uri="{FF2B5EF4-FFF2-40B4-BE49-F238E27FC236}">
                <a16:creationId xmlns:a16="http://schemas.microsoft.com/office/drawing/2014/main" id="{83D8A14F-47EC-C637-44A4-1F03F18A8FEE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6285880" y="2787454"/>
            <a:ext cx="425581" cy="486378"/>
          </a:xfrm>
          <a:prstGeom prst="rect">
            <a:avLst/>
          </a:prstGeom>
        </p:spPr>
      </p:pic>
      <p:pic>
        <p:nvPicPr>
          <p:cNvPr id="34" name="Graphic 33">
            <a:extLst>
              <a:ext uri="{FF2B5EF4-FFF2-40B4-BE49-F238E27FC236}">
                <a16:creationId xmlns:a16="http://schemas.microsoft.com/office/drawing/2014/main" id="{65BCA3E7-83EB-E6B7-7BA3-C9B358075D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767032" y="3771706"/>
            <a:ext cx="222354" cy="643409"/>
          </a:xfrm>
          <a:prstGeom prst="rect">
            <a:avLst/>
          </a:prstGeom>
        </p:spPr>
      </p:pic>
      <p:sp>
        <p:nvSpPr>
          <p:cNvPr id="36" name="Google Shape;187;p4">
            <a:extLst>
              <a:ext uri="{FF2B5EF4-FFF2-40B4-BE49-F238E27FC236}">
                <a16:creationId xmlns:a16="http://schemas.microsoft.com/office/drawing/2014/main" id="{336F2ECD-E40E-6270-A982-BC80B8012D0A}"/>
              </a:ext>
            </a:extLst>
          </p:cNvPr>
          <p:cNvSpPr txBox="1"/>
          <p:nvPr/>
        </p:nvSpPr>
        <p:spPr>
          <a:xfrm>
            <a:off x="8225457" y="4436197"/>
            <a:ext cx="1349093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1200" b="1" dirty="0">
                <a:solidFill>
                  <a:schemeClr val="accent4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ON LOCATION</a:t>
            </a:r>
            <a:endParaRPr sz="1200" b="1" dirty="0">
              <a:solidFill>
                <a:schemeClr val="accent4">
                  <a:lumMod val="75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Google Shape;187;p4">
            <a:extLst>
              <a:ext uri="{FF2B5EF4-FFF2-40B4-BE49-F238E27FC236}">
                <a16:creationId xmlns:a16="http://schemas.microsoft.com/office/drawing/2014/main" id="{04D72048-38EF-3A93-A763-46927DBA356D}"/>
              </a:ext>
            </a:extLst>
          </p:cNvPr>
          <p:cNvSpPr txBox="1"/>
          <p:nvPr/>
        </p:nvSpPr>
        <p:spPr>
          <a:xfrm>
            <a:off x="303752" y="4436197"/>
            <a:ext cx="1485248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1200" b="1" dirty="0">
                <a:solidFill>
                  <a:schemeClr val="accent4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ON LOCATION</a:t>
            </a:r>
            <a:endParaRPr sz="1200" b="1" dirty="0">
              <a:solidFill>
                <a:schemeClr val="accent4">
                  <a:lumMod val="75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" name="Graphic 38">
            <a:extLst>
              <a:ext uri="{FF2B5EF4-FFF2-40B4-BE49-F238E27FC236}">
                <a16:creationId xmlns:a16="http://schemas.microsoft.com/office/drawing/2014/main" id="{C02D027C-C484-01A8-A7B7-7E7D88AA14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24022" y="3771706"/>
            <a:ext cx="222354" cy="643409"/>
          </a:xfrm>
          <a:prstGeom prst="rect">
            <a:avLst/>
          </a:prstGeom>
        </p:spPr>
      </p:pic>
      <p:sp>
        <p:nvSpPr>
          <p:cNvPr id="40" name="Google Shape;187;p4">
            <a:extLst>
              <a:ext uri="{FF2B5EF4-FFF2-40B4-BE49-F238E27FC236}">
                <a16:creationId xmlns:a16="http://schemas.microsoft.com/office/drawing/2014/main" id="{9BAEF993-6AD0-8687-D98F-B285AC1B12E3}"/>
              </a:ext>
            </a:extLst>
          </p:cNvPr>
          <p:cNvSpPr txBox="1"/>
          <p:nvPr/>
        </p:nvSpPr>
        <p:spPr>
          <a:xfrm>
            <a:off x="2169182" y="1239339"/>
            <a:ext cx="832611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1200" b="1" dirty="0">
                <a:solidFill>
                  <a:schemeClr val="accent4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ONLINE</a:t>
            </a:r>
            <a:endParaRPr sz="1200" b="1" dirty="0">
              <a:solidFill>
                <a:schemeClr val="accent4">
                  <a:lumMod val="75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2" name="Graphic 41">
            <a:extLst>
              <a:ext uri="{FF2B5EF4-FFF2-40B4-BE49-F238E27FC236}">
                <a16:creationId xmlns:a16="http://schemas.microsoft.com/office/drawing/2014/main" id="{EA1F00E0-181E-5C80-04DE-098CC12BB0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0800000">
            <a:off x="2424208" y="1571159"/>
            <a:ext cx="222354" cy="643409"/>
          </a:xfrm>
          <a:prstGeom prst="rect">
            <a:avLst/>
          </a:prstGeom>
        </p:spPr>
      </p:pic>
      <p:sp>
        <p:nvSpPr>
          <p:cNvPr id="43" name="Google Shape;187;p4">
            <a:extLst>
              <a:ext uri="{FF2B5EF4-FFF2-40B4-BE49-F238E27FC236}">
                <a16:creationId xmlns:a16="http://schemas.microsoft.com/office/drawing/2014/main" id="{9CA26648-B013-C6E0-997C-AEFB44DB7AE8}"/>
              </a:ext>
            </a:extLst>
          </p:cNvPr>
          <p:cNvSpPr txBox="1"/>
          <p:nvPr/>
        </p:nvSpPr>
        <p:spPr>
          <a:xfrm>
            <a:off x="3562500" y="1239339"/>
            <a:ext cx="832611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1200" b="1" dirty="0">
                <a:solidFill>
                  <a:schemeClr val="accent4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ONLINE</a:t>
            </a:r>
            <a:endParaRPr sz="1200" b="1" dirty="0">
              <a:solidFill>
                <a:schemeClr val="accent4">
                  <a:lumMod val="75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3" name="Graphic 52">
            <a:extLst>
              <a:ext uri="{FF2B5EF4-FFF2-40B4-BE49-F238E27FC236}">
                <a16:creationId xmlns:a16="http://schemas.microsoft.com/office/drawing/2014/main" id="{5F0B620B-43F9-359B-6EE1-CE09CF9A42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0800000">
            <a:off x="3817526" y="1565672"/>
            <a:ext cx="222354" cy="643409"/>
          </a:xfrm>
          <a:prstGeom prst="rect">
            <a:avLst/>
          </a:prstGeom>
        </p:spPr>
      </p:pic>
      <p:sp>
        <p:nvSpPr>
          <p:cNvPr id="54" name="Google Shape;187;p4">
            <a:extLst>
              <a:ext uri="{FF2B5EF4-FFF2-40B4-BE49-F238E27FC236}">
                <a16:creationId xmlns:a16="http://schemas.microsoft.com/office/drawing/2014/main" id="{BE0BC84E-7863-2BA9-BC57-0AABA888F331}"/>
              </a:ext>
            </a:extLst>
          </p:cNvPr>
          <p:cNvSpPr txBox="1"/>
          <p:nvPr/>
        </p:nvSpPr>
        <p:spPr>
          <a:xfrm>
            <a:off x="6854053" y="1239339"/>
            <a:ext cx="832611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1200" b="1" dirty="0">
                <a:solidFill>
                  <a:schemeClr val="accent4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ONLINE</a:t>
            </a:r>
            <a:endParaRPr sz="1200" b="1" dirty="0">
              <a:solidFill>
                <a:schemeClr val="accent4">
                  <a:lumMod val="75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5" name="Graphic 54">
            <a:extLst>
              <a:ext uri="{FF2B5EF4-FFF2-40B4-BE49-F238E27FC236}">
                <a16:creationId xmlns:a16="http://schemas.microsoft.com/office/drawing/2014/main" id="{3EABA54B-3CF3-820D-3AA8-8C3B4EADA7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0800000">
            <a:off x="7144939" y="1595036"/>
            <a:ext cx="222354" cy="643409"/>
          </a:xfrm>
          <a:prstGeom prst="rect">
            <a:avLst/>
          </a:prstGeom>
        </p:spPr>
      </p:pic>
      <p:sp>
        <p:nvSpPr>
          <p:cNvPr id="56" name="Google Shape;187;p4">
            <a:extLst>
              <a:ext uri="{FF2B5EF4-FFF2-40B4-BE49-F238E27FC236}">
                <a16:creationId xmlns:a16="http://schemas.microsoft.com/office/drawing/2014/main" id="{95D6B036-B540-DC9D-ACB7-BE4EB1527134}"/>
              </a:ext>
            </a:extLst>
          </p:cNvPr>
          <p:cNvSpPr txBox="1"/>
          <p:nvPr/>
        </p:nvSpPr>
        <p:spPr>
          <a:xfrm>
            <a:off x="10013423" y="1239339"/>
            <a:ext cx="832611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1200" b="1" dirty="0">
                <a:solidFill>
                  <a:schemeClr val="accent4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ONLINE</a:t>
            </a:r>
            <a:endParaRPr sz="1200" b="1" dirty="0">
              <a:solidFill>
                <a:schemeClr val="accent4">
                  <a:lumMod val="75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7" name="Graphic 56">
            <a:extLst>
              <a:ext uri="{FF2B5EF4-FFF2-40B4-BE49-F238E27FC236}">
                <a16:creationId xmlns:a16="http://schemas.microsoft.com/office/drawing/2014/main" id="{FE716E09-3618-C82A-4294-0C6A8B01B4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0800000">
            <a:off x="10304309" y="1612206"/>
            <a:ext cx="222354" cy="643409"/>
          </a:xfrm>
          <a:prstGeom prst="rect">
            <a:avLst/>
          </a:prstGeom>
        </p:spPr>
      </p:pic>
      <p:pic>
        <p:nvPicPr>
          <p:cNvPr id="58" name="Graphic 57">
            <a:extLst>
              <a:ext uri="{FF2B5EF4-FFF2-40B4-BE49-F238E27FC236}">
                <a16:creationId xmlns:a16="http://schemas.microsoft.com/office/drawing/2014/main" id="{B574023C-6EDE-500B-0D4C-57BBC276023E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7848880" y="2814916"/>
            <a:ext cx="425581" cy="486378"/>
          </a:xfrm>
          <a:prstGeom prst="rect">
            <a:avLst/>
          </a:prstGeom>
        </p:spPr>
      </p:pic>
      <p:pic>
        <p:nvPicPr>
          <p:cNvPr id="59" name="Graphic 58">
            <a:extLst>
              <a:ext uri="{FF2B5EF4-FFF2-40B4-BE49-F238E27FC236}">
                <a16:creationId xmlns:a16="http://schemas.microsoft.com/office/drawing/2014/main" id="{4833D45D-236D-82BD-2135-D103E626963A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9444598" y="2805953"/>
            <a:ext cx="425581" cy="486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9604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Genesis">
      <a:dk1>
        <a:srgbClr val="000000"/>
      </a:dk1>
      <a:lt1>
        <a:srgbClr val="FFFFFF"/>
      </a:lt1>
      <a:dk2>
        <a:srgbClr val="465466"/>
      </a:dk2>
      <a:lt2>
        <a:srgbClr val="BBD7F8"/>
      </a:lt2>
      <a:accent1>
        <a:srgbClr val="80B606"/>
      </a:accent1>
      <a:accent2>
        <a:srgbClr val="E29F1D"/>
      </a:accent2>
      <a:accent3>
        <a:srgbClr val="2397E2"/>
      </a:accent3>
      <a:accent4>
        <a:srgbClr val="35ACA2"/>
      </a:accent4>
      <a:accent5>
        <a:srgbClr val="5430BB"/>
      </a:accent5>
      <a:accent6>
        <a:srgbClr val="8D34E0"/>
      </a:accent6>
      <a:hlink>
        <a:srgbClr val="00B0F0"/>
      </a:hlink>
      <a:folHlink>
        <a:srgbClr val="0070C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349</TotalTime>
  <Words>160</Words>
  <Application>Microsoft Office PowerPoint</Application>
  <PresentationFormat>Widescreen</PresentationFormat>
  <Paragraphs>44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Calibri</vt:lpstr>
      <vt:lpstr>Arial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Slides for LearningStone help and presentations</dc:title>
  <dc:creator>Michiel Klonhammer</dc:creator>
  <cp:lastModifiedBy>Edwin van Munster</cp:lastModifiedBy>
  <cp:revision>14</cp:revision>
  <dcterms:created xsi:type="dcterms:W3CDTF">2011-01-24T20:13:35Z</dcterms:created>
  <dcterms:modified xsi:type="dcterms:W3CDTF">2023-11-13T15:55:11Z</dcterms:modified>
</cp:coreProperties>
</file>